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264" r:id="rId3"/>
    <p:sldId id="265" r:id="rId4"/>
    <p:sldId id="267" r:id="rId5"/>
    <p:sldId id="266" r:id="rId6"/>
    <p:sldId id="258" r:id="rId7"/>
    <p:sldId id="26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247" autoAdjust="0"/>
  </p:normalViewPr>
  <p:slideViewPr>
    <p:cSldViewPr snapToGrid="0" snapToObjects="1">
      <p:cViewPr>
        <p:scale>
          <a:sx n="100" d="100"/>
          <a:sy n="100" d="100"/>
        </p:scale>
        <p:origin x="876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6749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2373985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885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990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541182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605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5935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3.png"/><Relationship Id="rId4" Type="http://schemas.openxmlformats.org/officeDocument/2006/relationships/image" Target="../media/image19.png"/><Relationship Id="rId9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32CCFF-6D83-21AF-DA1C-F7CD8E53A5B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16934" y="-31827"/>
            <a:ext cx="6290733" cy="5288342"/>
          </a:xfrm>
          <a:prstGeom prst="rect">
            <a:avLst/>
          </a:prstGeom>
        </p:spPr>
      </p:pic>
      <p:sp>
        <p:nvSpPr>
          <p:cNvPr id="6" name="Прямоугольник 15">
            <a:extLst>
              <a:ext uri="{FF2B5EF4-FFF2-40B4-BE49-F238E27FC236}">
                <a16:creationId xmlns:a16="http://schemas.microsoft.com/office/drawing/2014/main" id="{109A796F-F81A-ABB0-5471-8B8640DC882B}"/>
              </a:ext>
            </a:extLst>
          </p:cNvPr>
          <p:cNvSpPr/>
          <p:nvPr/>
        </p:nvSpPr>
        <p:spPr>
          <a:xfrm>
            <a:off x="-5359" y="-13447"/>
            <a:ext cx="5750377" cy="4779411"/>
          </a:xfrm>
          <a:custGeom>
            <a:avLst/>
            <a:gdLst>
              <a:gd name="connsiteX0" fmla="*/ 0 w 5801718"/>
              <a:gd name="connsiteY0" fmla="*/ 0 h 4959962"/>
              <a:gd name="connsiteX1" fmla="*/ 5801718 w 5801718"/>
              <a:gd name="connsiteY1" fmla="*/ 0 h 4959962"/>
              <a:gd name="connsiteX2" fmla="*/ 5801718 w 5801718"/>
              <a:gd name="connsiteY2" fmla="*/ 4959962 h 4959962"/>
              <a:gd name="connsiteX3" fmla="*/ 0 w 5801718"/>
              <a:gd name="connsiteY3" fmla="*/ 4959962 h 4959962"/>
              <a:gd name="connsiteX4" fmla="*/ 0 w 5801718"/>
              <a:gd name="connsiteY4" fmla="*/ 0 h 4959962"/>
              <a:gd name="connsiteX0" fmla="*/ 0 w 5801718"/>
              <a:gd name="connsiteY0" fmla="*/ 0 h 4959962"/>
              <a:gd name="connsiteX1" fmla="*/ 5368581 w 5801718"/>
              <a:gd name="connsiteY1" fmla="*/ 9625 h 4959962"/>
              <a:gd name="connsiteX2" fmla="*/ 5801718 w 5801718"/>
              <a:gd name="connsiteY2" fmla="*/ 4959962 h 4959962"/>
              <a:gd name="connsiteX3" fmla="*/ 0 w 5801718"/>
              <a:gd name="connsiteY3" fmla="*/ 4959962 h 4959962"/>
              <a:gd name="connsiteX4" fmla="*/ 0 w 5801718"/>
              <a:gd name="connsiteY4" fmla="*/ 0 h 4959962"/>
              <a:gd name="connsiteX0" fmla="*/ 0 w 5801718"/>
              <a:gd name="connsiteY0" fmla="*/ 0 h 4959962"/>
              <a:gd name="connsiteX1" fmla="*/ 5570712 w 5801718"/>
              <a:gd name="connsiteY1" fmla="*/ 9625 h 4959962"/>
              <a:gd name="connsiteX2" fmla="*/ 5801718 w 5801718"/>
              <a:gd name="connsiteY2" fmla="*/ 4959962 h 4959962"/>
              <a:gd name="connsiteX3" fmla="*/ 0 w 5801718"/>
              <a:gd name="connsiteY3" fmla="*/ 4959962 h 4959962"/>
              <a:gd name="connsiteX4" fmla="*/ 0 w 5801718"/>
              <a:gd name="connsiteY4" fmla="*/ 0 h 4959962"/>
              <a:gd name="connsiteX0" fmla="*/ 0 w 5801718"/>
              <a:gd name="connsiteY0" fmla="*/ 0 h 4959962"/>
              <a:gd name="connsiteX1" fmla="*/ 5570712 w 5801718"/>
              <a:gd name="connsiteY1" fmla="*/ 9625 h 4959962"/>
              <a:gd name="connsiteX2" fmla="*/ 5657338 w 5801718"/>
              <a:gd name="connsiteY2" fmla="*/ 2043507 h 4959962"/>
              <a:gd name="connsiteX3" fmla="*/ 5801718 w 5801718"/>
              <a:gd name="connsiteY3" fmla="*/ 4959962 h 4959962"/>
              <a:gd name="connsiteX4" fmla="*/ 0 w 5801718"/>
              <a:gd name="connsiteY4" fmla="*/ 4959962 h 4959962"/>
              <a:gd name="connsiteX5" fmla="*/ 0 w 5801718"/>
              <a:gd name="connsiteY5" fmla="*/ 0 h 4959962"/>
              <a:gd name="connsiteX0" fmla="*/ 0 w 5801718"/>
              <a:gd name="connsiteY0" fmla="*/ 0 h 4959962"/>
              <a:gd name="connsiteX1" fmla="*/ 5570712 w 5801718"/>
              <a:gd name="connsiteY1" fmla="*/ 9625 h 4959962"/>
              <a:gd name="connsiteX2" fmla="*/ 5763216 w 5801718"/>
              <a:gd name="connsiteY2" fmla="*/ 984728 h 4959962"/>
              <a:gd name="connsiteX3" fmla="*/ 5801718 w 5801718"/>
              <a:gd name="connsiteY3" fmla="*/ 4959962 h 4959962"/>
              <a:gd name="connsiteX4" fmla="*/ 0 w 5801718"/>
              <a:gd name="connsiteY4" fmla="*/ 4959962 h 4959962"/>
              <a:gd name="connsiteX5" fmla="*/ 0 w 5801718"/>
              <a:gd name="connsiteY5" fmla="*/ 0 h 4959962"/>
              <a:gd name="connsiteX0" fmla="*/ 0 w 5801718"/>
              <a:gd name="connsiteY0" fmla="*/ 0 h 4959962"/>
              <a:gd name="connsiteX1" fmla="*/ 5570712 w 5801718"/>
              <a:gd name="connsiteY1" fmla="*/ 9625 h 4959962"/>
              <a:gd name="connsiteX2" fmla="*/ 5763216 w 5801718"/>
              <a:gd name="connsiteY2" fmla="*/ 984728 h 4959962"/>
              <a:gd name="connsiteX3" fmla="*/ 5801718 w 5801718"/>
              <a:gd name="connsiteY3" fmla="*/ 4959962 h 4959962"/>
              <a:gd name="connsiteX4" fmla="*/ 0 w 5801718"/>
              <a:gd name="connsiteY4" fmla="*/ 4959962 h 4959962"/>
              <a:gd name="connsiteX5" fmla="*/ 0 w 5801718"/>
              <a:gd name="connsiteY5" fmla="*/ 0 h 4959962"/>
              <a:gd name="connsiteX0" fmla="*/ 0 w 5763216"/>
              <a:gd name="connsiteY0" fmla="*/ 0 h 4959962"/>
              <a:gd name="connsiteX1" fmla="*/ 5570712 w 5763216"/>
              <a:gd name="connsiteY1" fmla="*/ 9625 h 4959962"/>
              <a:gd name="connsiteX2" fmla="*/ 5763216 w 5763216"/>
              <a:gd name="connsiteY2" fmla="*/ 984728 h 4959962"/>
              <a:gd name="connsiteX3" fmla="*/ 1941987 w 5763216"/>
              <a:gd name="connsiteY3" fmla="*/ 4430573 h 4959962"/>
              <a:gd name="connsiteX4" fmla="*/ 0 w 5763216"/>
              <a:gd name="connsiteY4" fmla="*/ 4959962 h 4959962"/>
              <a:gd name="connsiteX5" fmla="*/ 0 w 5763216"/>
              <a:gd name="connsiteY5" fmla="*/ 0 h 4959962"/>
              <a:gd name="connsiteX0" fmla="*/ 0 w 5763216"/>
              <a:gd name="connsiteY0" fmla="*/ 0 h 4959962"/>
              <a:gd name="connsiteX1" fmla="*/ 5570712 w 5763216"/>
              <a:gd name="connsiteY1" fmla="*/ 9625 h 4959962"/>
              <a:gd name="connsiteX2" fmla="*/ 5763216 w 5763216"/>
              <a:gd name="connsiteY2" fmla="*/ 984728 h 4959962"/>
              <a:gd name="connsiteX3" fmla="*/ 4175048 w 5763216"/>
              <a:gd name="connsiteY3" fmla="*/ 4122565 h 4959962"/>
              <a:gd name="connsiteX4" fmla="*/ 0 w 5763216"/>
              <a:gd name="connsiteY4" fmla="*/ 4959962 h 4959962"/>
              <a:gd name="connsiteX5" fmla="*/ 0 w 5763216"/>
              <a:gd name="connsiteY5" fmla="*/ 0 h 4959962"/>
              <a:gd name="connsiteX0" fmla="*/ 0 w 5763216"/>
              <a:gd name="connsiteY0" fmla="*/ 0 h 4959962"/>
              <a:gd name="connsiteX1" fmla="*/ 5570712 w 5763216"/>
              <a:gd name="connsiteY1" fmla="*/ 9625 h 4959962"/>
              <a:gd name="connsiteX2" fmla="*/ 5763216 w 5763216"/>
              <a:gd name="connsiteY2" fmla="*/ 984728 h 4959962"/>
              <a:gd name="connsiteX3" fmla="*/ 4175048 w 5763216"/>
              <a:gd name="connsiteY3" fmla="*/ 4122565 h 4959962"/>
              <a:gd name="connsiteX4" fmla="*/ 0 w 5763216"/>
              <a:gd name="connsiteY4" fmla="*/ 4959962 h 4959962"/>
              <a:gd name="connsiteX5" fmla="*/ 0 w 5763216"/>
              <a:gd name="connsiteY5" fmla="*/ 0 h 4959962"/>
              <a:gd name="connsiteX0" fmla="*/ 0 w 5765249"/>
              <a:gd name="connsiteY0" fmla="*/ 0 h 4959962"/>
              <a:gd name="connsiteX1" fmla="*/ 5570712 w 5765249"/>
              <a:gd name="connsiteY1" fmla="*/ 9625 h 4959962"/>
              <a:gd name="connsiteX2" fmla="*/ 5763216 w 5765249"/>
              <a:gd name="connsiteY2" fmla="*/ 984728 h 4959962"/>
              <a:gd name="connsiteX3" fmla="*/ 4175048 w 5765249"/>
              <a:gd name="connsiteY3" fmla="*/ 4122565 h 4959962"/>
              <a:gd name="connsiteX4" fmla="*/ 0 w 5765249"/>
              <a:gd name="connsiteY4" fmla="*/ 4959962 h 4959962"/>
              <a:gd name="connsiteX5" fmla="*/ 0 w 5765249"/>
              <a:gd name="connsiteY5" fmla="*/ 0 h 4959962"/>
              <a:gd name="connsiteX0" fmla="*/ 0 w 5763216"/>
              <a:gd name="connsiteY0" fmla="*/ 0 h 4959962"/>
              <a:gd name="connsiteX1" fmla="*/ 5570712 w 5763216"/>
              <a:gd name="connsiteY1" fmla="*/ 9625 h 4959962"/>
              <a:gd name="connsiteX2" fmla="*/ 5763216 w 5763216"/>
              <a:gd name="connsiteY2" fmla="*/ 984728 h 4959962"/>
              <a:gd name="connsiteX3" fmla="*/ 4175048 w 5763216"/>
              <a:gd name="connsiteY3" fmla="*/ 4122565 h 4959962"/>
              <a:gd name="connsiteX4" fmla="*/ 0 w 5763216"/>
              <a:gd name="connsiteY4" fmla="*/ 4959962 h 4959962"/>
              <a:gd name="connsiteX5" fmla="*/ 0 w 5763216"/>
              <a:gd name="connsiteY5" fmla="*/ 0 h 4959962"/>
              <a:gd name="connsiteX0" fmla="*/ 0 w 5763216"/>
              <a:gd name="connsiteY0" fmla="*/ 0 h 4959962"/>
              <a:gd name="connsiteX1" fmla="*/ 5570712 w 5763216"/>
              <a:gd name="connsiteY1" fmla="*/ 9625 h 4959962"/>
              <a:gd name="connsiteX2" fmla="*/ 5763216 w 5763216"/>
              <a:gd name="connsiteY2" fmla="*/ 984728 h 4959962"/>
              <a:gd name="connsiteX3" fmla="*/ 4175048 w 5763216"/>
              <a:gd name="connsiteY3" fmla="*/ 4122565 h 4959962"/>
              <a:gd name="connsiteX4" fmla="*/ 0 w 5763216"/>
              <a:gd name="connsiteY4" fmla="*/ 4959962 h 4959962"/>
              <a:gd name="connsiteX5" fmla="*/ 0 w 5763216"/>
              <a:gd name="connsiteY5" fmla="*/ 0 h 4959962"/>
              <a:gd name="connsiteX0" fmla="*/ 0 w 5763216"/>
              <a:gd name="connsiteY0" fmla="*/ 0 h 4209192"/>
              <a:gd name="connsiteX1" fmla="*/ 5570712 w 5763216"/>
              <a:gd name="connsiteY1" fmla="*/ 9625 h 4209192"/>
              <a:gd name="connsiteX2" fmla="*/ 5763216 w 5763216"/>
              <a:gd name="connsiteY2" fmla="*/ 984728 h 4209192"/>
              <a:gd name="connsiteX3" fmla="*/ 4175048 w 5763216"/>
              <a:gd name="connsiteY3" fmla="*/ 4122565 h 4209192"/>
              <a:gd name="connsiteX4" fmla="*/ 28876 w 5763216"/>
              <a:gd name="connsiteY4" fmla="*/ 4209192 h 4209192"/>
              <a:gd name="connsiteX5" fmla="*/ 0 w 5763216"/>
              <a:gd name="connsiteY5" fmla="*/ 0 h 4209192"/>
              <a:gd name="connsiteX0" fmla="*/ 0 w 5763216"/>
              <a:gd name="connsiteY0" fmla="*/ 0 h 4536451"/>
              <a:gd name="connsiteX1" fmla="*/ 5570712 w 5763216"/>
              <a:gd name="connsiteY1" fmla="*/ 9625 h 4536451"/>
              <a:gd name="connsiteX2" fmla="*/ 5763216 w 5763216"/>
              <a:gd name="connsiteY2" fmla="*/ 984728 h 4536451"/>
              <a:gd name="connsiteX3" fmla="*/ 4175048 w 5763216"/>
              <a:gd name="connsiteY3" fmla="*/ 4122565 h 4536451"/>
              <a:gd name="connsiteX4" fmla="*/ 0 w 5763216"/>
              <a:gd name="connsiteY4" fmla="*/ 4536451 h 4536451"/>
              <a:gd name="connsiteX5" fmla="*/ 0 w 5763216"/>
              <a:gd name="connsiteY5" fmla="*/ 0 h 4536451"/>
              <a:gd name="connsiteX0" fmla="*/ 0 w 5763216"/>
              <a:gd name="connsiteY0" fmla="*/ 0 h 4848486"/>
              <a:gd name="connsiteX1" fmla="*/ 5570712 w 5763216"/>
              <a:gd name="connsiteY1" fmla="*/ 9625 h 4848486"/>
              <a:gd name="connsiteX2" fmla="*/ 5763216 w 5763216"/>
              <a:gd name="connsiteY2" fmla="*/ 984728 h 4848486"/>
              <a:gd name="connsiteX3" fmla="*/ 4175048 w 5763216"/>
              <a:gd name="connsiteY3" fmla="*/ 4122565 h 4848486"/>
              <a:gd name="connsiteX4" fmla="*/ 0 w 5763216"/>
              <a:gd name="connsiteY4" fmla="*/ 4536451 h 4848486"/>
              <a:gd name="connsiteX5" fmla="*/ 0 w 5763216"/>
              <a:gd name="connsiteY5" fmla="*/ 0 h 4848486"/>
              <a:gd name="connsiteX0" fmla="*/ 0 w 5763216"/>
              <a:gd name="connsiteY0" fmla="*/ 0 h 4965470"/>
              <a:gd name="connsiteX1" fmla="*/ 5570712 w 5763216"/>
              <a:gd name="connsiteY1" fmla="*/ 9625 h 4965470"/>
              <a:gd name="connsiteX2" fmla="*/ 5763216 w 5763216"/>
              <a:gd name="connsiteY2" fmla="*/ 984728 h 4965470"/>
              <a:gd name="connsiteX3" fmla="*/ 4175048 w 5763216"/>
              <a:gd name="connsiteY3" fmla="*/ 4122565 h 4965470"/>
              <a:gd name="connsiteX4" fmla="*/ 0 w 5763216"/>
              <a:gd name="connsiteY4" fmla="*/ 4536451 h 4965470"/>
              <a:gd name="connsiteX5" fmla="*/ 0 w 5763216"/>
              <a:gd name="connsiteY5" fmla="*/ 0 h 4965470"/>
              <a:gd name="connsiteX0" fmla="*/ 0 w 5763216"/>
              <a:gd name="connsiteY0" fmla="*/ 0 h 4816920"/>
              <a:gd name="connsiteX1" fmla="*/ 5570712 w 5763216"/>
              <a:gd name="connsiteY1" fmla="*/ 9625 h 4816920"/>
              <a:gd name="connsiteX2" fmla="*/ 5763216 w 5763216"/>
              <a:gd name="connsiteY2" fmla="*/ 984728 h 4816920"/>
              <a:gd name="connsiteX3" fmla="*/ 4175048 w 5763216"/>
              <a:gd name="connsiteY3" fmla="*/ 4122565 h 4816920"/>
              <a:gd name="connsiteX4" fmla="*/ 0 w 5763216"/>
              <a:gd name="connsiteY4" fmla="*/ 4536451 h 4816920"/>
              <a:gd name="connsiteX5" fmla="*/ 0 w 5763216"/>
              <a:gd name="connsiteY5" fmla="*/ 0 h 4816920"/>
              <a:gd name="connsiteX0" fmla="*/ 0 w 5763216"/>
              <a:gd name="connsiteY0" fmla="*/ 0 h 4884711"/>
              <a:gd name="connsiteX1" fmla="*/ 5570712 w 5763216"/>
              <a:gd name="connsiteY1" fmla="*/ 9625 h 4884711"/>
              <a:gd name="connsiteX2" fmla="*/ 5763216 w 5763216"/>
              <a:gd name="connsiteY2" fmla="*/ 984728 h 4884711"/>
              <a:gd name="connsiteX3" fmla="*/ 4175048 w 5763216"/>
              <a:gd name="connsiteY3" fmla="*/ 4122565 h 4884711"/>
              <a:gd name="connsiteX4" fmla="*/ 0 w 5763216"/>
              <a:gd name="connsiteY4" fmla="*/ 4536451 h 4884711"/>
              <a:gd name="connsiteX5" fmla="*/ 0 w 5763216"/>
              <a:gd name="connsiteY5" fmla="*/ 0 h 4884711"/>
              <a:gd name="connsiteX0" fmla="*/ 0 w 5763216"/>
              <a:gd name="connsiteY0" fmla="*/ 0 h 4882249"/>
              <a:gd name="connsiteX1" fmla="*/ 5570712 w 5763216"/>
              <a:gd name="connsiteY1" fmla="*/ 9625 h 4882249"/>
              <a:gd name="connsiteX2" fmla="*/ 5763216 w 5763216"/>
              <a:gd name="connsiteY2" fmla="*/ 984728 h 4882249"/>
              <a:gd name="connsiteX3" fmla="*/ 4175048 w 5763216"/>
              <a:gd name="connsiteY3" fmla="*/ 4122565 h 4882249"/>
              <a:gd name="connsiteX4" fmla="*/ 0 w 5763216"/>
              <a:gd name="connsiteY4" fmla="*/ 4536451 h 4882249"/>
              <a:gd name="connsiteX5" fmla="*/ 0 w 5763216"/>
              <a:gd name="connsiteY5" fmla="*/ 0 h 4882249"/>
              <a:gd name="connsiteX0" fmla="*/ 0 w 5763216"/>
              <a:gd name="connsiteY0" fmla="*/ 0 h 4882249"/>
              <a:gd name="connsiteX1" fmla="*/ 5570712 w 5763216"/>
              <a:gd name="connsiteY1" fmla="*/ 9625 h 4882249"/>
              <a:gd name="connsiteX2" fmla="*/ 5763216 w 5763216"/>
              <a:gd name="connsiteY2" fmla="*/ 984728 h 4882249"/>
              <a:gd name="connsiteX3" fmla="*/ 4175048 w 5763216"/>
              <a:gd name="connsiteY3" fmla="*/ 4122565 h 4882249"/>
              <a:gd name="connsiteX4" fmla="*/ 0 w 5763216"/>
              <a:gd name="connsiteY4" fmla="*/ 4536451 h 4882249"/>
              <a:gd name="connsiteX5" fmla="*/ 0 w 5763216"/>
              <a:gd name="connsiteY5" fmla="*/ 0 h 4882249"/>
              <a:gd name="connsiteX0" fmla="*/ 0 w 5763216"/>
              <a:gd name="connsiteY0" fmla="*/ 1 h 4882250"/>
              <a:gd name="connsiteX1" fmla="*/ 5416708 w 5763216"/>
              <a:gd name="connsiteY1" fmla="*/ 0 h 4882250"/>
              <a:gd name="connsiteX2" fmla="*/ 5763216 w 5763216"/>
              <a:gd name="connsiteY2" fmla="*/ 984729 h 4882250"/>
              <a:gd name="connsiteX3" fmla="*/ 4175048 w 5763216"/>
              <a:gd name="connsiteY3" fmla="*/ 4122566 h 4882250"/>
              <a:gd name="connsiteX4" fmla="*/ 0 w 5763216"/>
              <a:gd name="connsiteY4" fmla="*/ 4536452 h 4882250"/>
              <a:gd name="connsiteX5" fmla="*/ 0 w 5763216"/>
              <a:gd name="connsiteY5" fmla="*/ 1 h 4882250"/>
              <a:gd name="connsiteX0" fmla="*/ 0 w 5763216"/>
              <a:gd name="connsiteY0" fmla="*/ 0 h 4882249"/>
              <a:gd name="connsiteX1" fmla="*/ 5570712 w 5763216"/>
              <a:gd name="connsiteY1" fmla="*/ 9625 h 4882249"/>
              <a:gd name="connsiteX2" fmla="*/ 5763216 w 5763216"/>
              <a:gd name="connsiteY2" fmla="*/ 984728 h 4882249"/>
              <a:gd name="connsiteX3" fmla="*/ 4175048 w 5763216"/>
              <a:gd name="connsiteY3" fmla="*/ 4122565 h 4882249"/>
              <a:gd name="connsiteX4" fmla="*/ 0 w 5763216"/>
              <a:gd name="connsiteY4" fmla="*/ 4536451 h 4882249"/>
              <a:gd name="connsiteX5" fmla="*/ 0 w 5763216"/>
              <a:gd name="connsiteY5" fmla="*/ 0 h 4882249"/>
              <a:gd name="connsiteX0" fmla="*/ 0 w 5763216"/>
              <a:gd name="connsiteY0" fmla="*/ 0 h 4882249"/>
              <a:gd name="connsiteX1" fmla="*/ 5570712 w 5763216"/>
              <a:gd name="connsiteY1" fmla="*/ 9625 h 4882249"/>
              <a:gd name="connsiteX2" fmla="*/ 5763216 w 5763216"/>
              <a:gd name="connsiteY2" fmla="*/ 984728 h 4882249"/>
              <a:gd name="connsiteX3" fmla="*/ 4175048 w 5763216"/>
              <a:gd name="connsiteY3" fmla="*/ 4122565 h 4882249"/>
              <a:gd name="connsiteX4" fmla="*/ 0 w 5763216"/>
              <a:gd name="connsiteY4" fmla="*/ 4536451 h 4882249"/>
              <a:gd name="connsiteX5" fmla="*/ 0 w 5763216"/>
              <a:gd name="connsiteY5" fmla="*/ 0 h 488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63216" h="4882249">
                <a:moveTo>
                  <a:pt x="0" y="0"/>
                </a:moveTo>
                <a:lnTo>
                  <a:pt x="5570712" y="9625"/>
                </a:lnTo>
                <a:cubicBezTo>
                  <a:pt x="5663755" y="334659"/>
                  <a:pt x="5708673" y="178431"/>
                  <a:pt x="5763216" y="984728"/>
                </a:cubicBezTo>
                <a:cubicBezTo>
                  <a:pt x="5753591" y="1751541"/>
                  <a:pt x="5599586" y="3009241"/>
                  <a:pt x="4175048" y="4122565"/>
                </a:cubicBezTo>
                <a:cubicBezTo>
                  <a:pt x="3139500" y="4828418"/>
                  <a:pt x="1545687" y="5197386"/>
                  <a:pt x="0" y="4536451"/>
                </a:cubicBezTo>
                <a:lnTo>
                  <a:pt x="0" y="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b="1" dirty="0"/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6E6B8F1C-3146-A55C-E893-C16537806AF6}"/>
              </a:ext>
            </a:extLst>
          </p:cNvPr>
          <p:cNvSpPr txBox="1">
            <a:spLocks/>
          </p:cNvSpPr>
          <p:nvPr/>
        </p:nvSpPr>
        <p:spPr>
          <a:xfrm>
            <a:off x="4887883" y="5256515"/>
            <a:ext cx="6781800" cy="1325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65858CC-FE9F-B17A-392A-9086447079FA}"/>
              </a:ext>
            </a:extLst>
          </p:cNvPr>
          <p:cNvSpPr/>
          <p:nvPr/>
        </p:nvSpPr>
        <p:spPr>
          <a:xfrm>
            <a:off x="5565191" y="5685603"/>
            <a:ext cx="63309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600" b="1" dirty="0">
                <a:ln w="3175" cmpd="sng">
                  <a:noFill/>
                </a:ln>
                <a:solidFill>
                  <a:srgbClr val="4472C4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Мамбеталиев Тимур</a:t>
            </a:r>
          </a:p>
          <a:p>
            <a:pPr algn="r">
              <a:defRPr/>
            </a:pPr>
            <a:r>
              <a:rPr lang="ru-RU" sz="1600" dirty="0" err="1">
                <a:ln w="3175" cmpd="sng">
                  <a:noFill/>
                </a:ln>
                <a:solidFill>
                  <a:srgbClr val="4472C4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Санариптик</a:t>
            </a:r>
            <a:r>
              <a:rPr lang="ru-RU" sz="1600" dirty="0">
                <a:ln w="3175" cmpd="sng">
                  <a:noFill/>
                </a:ln>
                <a:solidFill>
                  <a:srgbClr val="4472C4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dirty="0" err="1">
                <a:ln w="3175" cmpd="sng">
                  <a:noFill/>
                </a:ln>
                <a:solidFill>
                  <a:srgbClr val="4472C4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өнүктүрүү</a:t>
            </a:r>
            <a:r>
              <a:rPr lang="ru-RU" sz="1600" dirty="0">
                <a:ln w="3175" cmpd="sng">
                  <a:noFill/>
                </a:ln>
                <a:solidFill>
                  <a:srgbClr val="4472C4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dirty="0" err="1">
                <a:ln w="3175" cmpd="sng">
                  <a:noFill/>
                </a:ln>
                <a:solidFill>
                  <a:srgbClr val="4472C4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жана</a:t>
            </a:r>
            <a:r>
              <a:rPr lang="ru-RU" sz="1600" dirty="0">
                <a:ln w="3175" cmpd="sng">
                  <a:noFill/>
                </a:ln>
                <a:solidFill>
                  <a:srgbClr val="4472C4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dirty="0" err="1">
                <a:ln w="3175" cmpd="sng">
                  <a:noFill/>
                </a:ln>
                <a:solidFill>
                  <a:srgbClr val="4472C4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туруктуу</a:t>
            </a:r>
            <a:r>
              <a:rPr lang="ru-RU" sz="1600" dirty="0">
                <a:ln w="3175" cmpd="sng">
                  <a:noFill/>
                </a:ln>
                <a:solidFill>
                  <a:srgbClr val="4472C4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dirty="0" err="1">
                <a:ln w="3175" cmpd="sng">
                  <a:noFill/>
                </a:ln>
                <a:solidFill>
                  <a:srgbClr val="4472C4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өнүгүүнүн</a:t>
            </a:r>
            <a:r>
              <a:rPr lang="ru-RU" sz="1600" dirty="0">
                <a:ln w="3175" cmpd="sng">
                  <a:noFill/>
                </a:ln>
                <a:solidFill>
                  <a:srgbClr val="4472C4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dirty="0" err="1">
                <a:ln w="3175" cmpd="sng">
                  <a:noFill/>
                </a:ln>
                <a:solidFill>
                  <a:srgbClr val="4472C4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статистикасы</a:t>
            </a:r>
            <a:r>
              <a:rPr lang="ru-RU" sz="1600" dirty="0">
                <a:ln w="3175" cmpd="sng">
                  <a:noFill/>
                </a:ln>
                <a:solidFill>
                  <a:srgbClr val="4472C4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dirty="0" err="1">
                <a:ln w="3175" cmpd="sng">
                  <a:noFill/>
                </a:ln>
                <a:solidFill>
                  <a:srgbClr val="4472C4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башкармалыгынын</a:t>
            </a:r>
            <a:r>
              <a:rPr lang="ru-RU" sz="1600" dirty="0">
                <a:ln w="3175" cmpd="sng">
                  <a:noFill/>
                </a:ln>
                <a:solidFill>
                  <a:srgbClr val="4472C4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dirty="0" err="1">
                <a:ln w="3175" cmpd="sng">
                  <a:noFill/>
                </a:ln>
                <a:solidFill>
                  <a:srgbClr val="4472C4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начальниги</a:t>
            </a:r>
            <a:endParaRPr lang="ru-RU" sz="1600" dirty="0">
              <a:ln w="3175" cmpd="sng">
                <a:noFill/>
              </a:ln>
              <a:solidFill>
                <a:srgbClr val="4472C4">
                  <a:lumMod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>
              <a:defRPr/>
            </a:pPr>
            <a:r>
              <a:rPr lang="ru-RU" sz="1600" dirty="0">
                <a:ln w="3175" cmpd="sng">
                  <a:noFill/>
                </a:ln>
                <a:solidFill>
                  <a:srgbClr val="4472C4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2026-ж.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132D5C3-95C1-D5DC-3525-456EA284740D}"/>
              </a:ext>
            </a:extLst>
          </p:cNvPr>
          <p:cNvSpPr txBox="1">
            <a:spLocks/>
          </p:cNvSpPr>
          <p:nvPr/>
        </p:nvSpPr>
        <p:spPr>
          <a:xfrm>
            <a:off x="4591050" y="3259435"/>
            <a:ext cx="7709999" cy="2574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ct val="20000"/>
              </a:spcBef>
            </a:pPr>
            <a:r>
              <a:rPr lang="ru-RU" sz="3600" b="1" dirty="0" err="1">
                <a:cs typeface="Times New Roman" panose="02020603050405020304" pitchFamily="18" charset="0"/>
              </a:rPr>
              <a:t>Улуттук</a:t>
            </a:r>
            <a:r>
              <a:rPr lang="ru-RU" sz="3600" b="1" dirty="0">
                <a:cs typeface="Times New Roman" panose="02020603050405020304" pitchFamily="18" charset="0"/>
              </a:rPr>
              <a:t> статистика </a:t>
            </a:r>
            <a:r>
              <a:rPr lang="ru-RU" sz="3600" b="1" dirty="0" err="1">
                <a:cs typeface="Times New Roman" panose="02020603050405020304" pitchFamily="18" charset="0"/>
              </a:rPr>
              <a:t>комитети</a:t>
            </a:r>
            <a:r>
              <a:rPr lang="ru-RU" sz="3600" b="1" dirty="0"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cs typeface="Times New Roman" panose="02020603050405020304" pitchFamily="18" charset="0"/>
              </a:rPr>
              <a:t>тарабынан</a:t>
            </a:r>
            <a:r>
              <a:rPr lang="ru-RU" sz="3600" b="1" dirty="0"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cs typeface="Times New Roman" panose="02020603050405020304" pitchFamily="18" charset="0"/>
              </a:rPr>
              <a:t>маалыматтарды</a:t>
            </a:r>
            <a:r>
              <a:rPr lang="ru-RU" sz="3600" b="1" dirty="0"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cs typeface="Times New Roman" panose="02020603050405020304" pitchFamily="18" charset="0"/>
              </a:rPr>
              <a:t>чогултуу</a:t>
            </a:r>
            <a:r>
              <a:rPr lang="ru-RU" sz="3600" b="1" dirty="0"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cs typeface="Times New Roman" panose="02020603050405020304" pitchFamily="18" charset="0"/>
              </a:rPr>
              <a:t>ыкмаларын</a:t>
            </a:r>
            <a:r>
              <a:rPr lang="ru-RU" sz="3600" b="1" dirty="0"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cs typeface="Times New Roman" panose="02020603050405020304" pitchFamily="18" charset="0"/>
              </a:rPr>
              <a:t>санариптештирүү</a:t>
            </a:r>
            <a:r>
              <a:rPr lang="ru-RU" sz="3600" b="1" dirty="0"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cs typeface="Times New Roman" panose="02020603050405020304" pitchFamily="18" charset="0"/>
              </a:rPr>
              <a:t>жана</a:t>
            </a:r>
            <a:r>
              <a:rPr lang="ru-RU" sz="3600" b="1" dirty="0"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cs typeface="Times New Roman" panose="02020603050405020304" pitchFamily="18" charset="0"/>
              </a:rPr>
              <a:t>автоматташтыруу</a:t>
            </a:r>
            <a:endParaRPr lang="ru-RU" sz="3600" b="1" i="0" dirty="0"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9204C82-A04C-432A-13E7-DCEFB4BE0F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6825" y="275921"/>
            <a:ext cx="1937922" cy="193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99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685800" y="900347"/>
            <a:ext cx="10607040" cy="38472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lang="ru-RU" sz="2500" b="1" dirty="0" err="1">
                <a:solidFill>
                  <a:srgbClr val="0B0B0B"/>
                </a:solidFill>
                <a:latin typeface="Segoe UI"/>
              </a:rPr>
              <a:t>Ченемдик-укуктук</a:t>
            </a:r>
            <a:r>
              <a:rPr lang="ru-RU" sz="2500" b="1" dirty="0">
                <a:solidFill>
                  <a:srgbClr val="0B0B0B"/>
                </a:solidFill>
                <a:latin typeface="Segoe UI"/>
              </a:rPr>
              <a:t> база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85800" y="1371600"/>
            <a:ext cx="10332720" cy="10972"/>
          </a:xfrm>
          <a:prstGeom prst="rect">
            <a:avLst/>
          </a:prstGeom>
          <a:solidFill>
            <a:srgbClr val="E1E0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" name="TextBox 28"/>
          <p:cNvSpPr txBox="1"/>
          <p:nvPr/>
        </p:nvSpPr>
        <p:spPr>
          <a:xfrm>
            <a:off x="685800" y="1572768"/>
            <a:ext cx="10332720" cy="24622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lang="ru-RU" sz="1600" b="0" dirty="0" err="1">
                <a:solidFill>
                  <a:srgbClr val="52514E"/>
                </a:solidFill>
                <a:latin typeface="Segoe UI"/>
              </a:rPr>
              <a:t>Статистиканы</a:t>
            </a:r>
            <a:r>
              <a:rPr lang="ru-RU" sz="1600" b="0" dirty="0">
                <a:solidFill>
                  <a:srgbClr val="52514E"/>
                </a:solidFill>
                <a:latin typeface="Segoe UI"/>
              </a:rPr>
              <a:t> </a:t>
            </a:r>
            <a:r>
              <a:rPr lang="ru-RU" sz="1600" b="0" dirty="0" err="1">
                <a:solidFill>
                  <a:srgbClr val="52514E"/>
                </a:solidFill>
                <a:latin typeface="Segoe UI"/>
              </a:rPr>
              <a:t>электрондук</a:t>
            </a:r>
            <a:r>
              <a:rPr lang="ru-RU" sz="1600" b="0" dirty="0">
                <a:solidFill>
                  <a:srgbClr val="52514E"/>
                </a:solidFill>
                <a:latin typeface="Segoe UI"/>
              </a:rPr>
              <a:t> </a:t>
            </a:r>
            <a:r>
              <a:rPr lang="ru-RU" sz="1600" b="0" dirty="0" err="1">
                <a:solidFill>
                  <a:srgbClr val="52514E"/>
                </a:solidFill>
                <a:latin typeface="Segoe UI"/>
              </a:rPr>
              <a:t>түрдө</a:t>
            </a:r>
            <a:r>
              <a:rPr lang="ru-RU" sz="1600" b="0" dirty="0">
                <a:solidFill>
                  <a:srgbClr val="52514E"/>
                </a:solidFill>
                <a:latin typeface="Segoe UI"/>
              </a:rPr>
              <a:t> </a:t>
            </a:r>
            <a:r>
              <a:rPr lang="ru-RU" sz="1600" b="0" dirty="0" err="1">
                <a:solidFill>
                  <a:srgbClr val="52514E"/>
                </a:solidFill>
                <a:latin typeface="Segoe UI"/>
              </a:rPr>
              <a:t>чогултууга</a:t>
            </a:r>
            <a:r>
              <a:rPr lang="ru-RU" sz="1600" b="0" dirty="0">
                <a:solidFill>
                  <a:srgbClr val="52514E"/>
                </a:solidFill>
                <a:latin typeface="Segoe UI"/>
              </a:rPr>
              <a:t> </a:t>
            </a:r>
            <a:r>
              <a:rPr lang="ru-RU" sz="1600" b="0" dirty="0" err="1">
                <a:solidFill>
                  <a:srgbClr val="52514E"/>
                </a:solidFill>
                <a:latin typeface="Segoe UI"/>
              </a:rPr>
              <a:t>өтүүнү</a:t>
            </a:r>
            <a:r>
              <a:rPr lang="ru-RU" sz="1600" b="0" dirty="0">
                <a:solidFill>
                  <a:srgbClr val="52514E"/>
                </a:solidFill>
                <a:latin typeface="Segoe UI"/>
              </a:rPr>
              <a:t> </a:t>
            </a:r>
            <a:r>
              <a:rPr lang="ru-RU" sz="1600" b="0" dirty="0" err="1">
                <a:solidFill>
                  <a:srgbClr val="52514E"/>
                </a:solidFill>
                <a:latin typeface="Segoe UI"/>
              </a:rPr>
              <a:t>бекитүүчү</a:t>
            </a:r>
            <a:r>
              <a:rPr lang="ru-RU" sz="1600" b="0" dirty="0">
                <a:solidFill>
                  <a:srgbClr val="52514E"/>
                </a:solidFill>
                <a:latin typeface="Segoe UI"/>
              </a:rPr>
              <a:t> </a:t>
            </a:r>
            <a:r>
              <a:rPr lang="ru-RU" sz="1600" b="0" dirty="0" err="1">
                <a:solidFill>
                  <a:srgbClr val="52514E"/>
                </a:solidFill>
                <a:latin typeface="Segoe UI"/>
              </a:rPr>
              <a:t>документтердин</a:t>
            </a:r>
            <a:r>
              <a:rPr lang="ru-RU" sz="1600" b="0" dirty="0">
                <a:solidFill>
                  <a:srgbClr val="52514E"/>
                </a:solidFill>
                <a:latin typeface="Segoe UI"/>
              </a:rPr>
              <a:t> </a:t>
            </a:r>
            <a:r>
              <a:rPr lang="ru-RU" sz="1600" b="0" dirty="0" err="1">
                <a:solidFill>
                  <a:srgbClr val="52514E"/>
                </a:solidFill>
                <a:latin typeface="Segoe UI"/>
              </a:rPr>
              <a:t>комплекси</a:t>
            </a:r>
            <a:r>
              <a:rPr lang="ru-RU" sz="1600" b="0" dirty="0">
                <a:solidFill>
                  <a:srgbClr val="52514E"/>
                </a:solidFill>
                <a:latin typeface="Segoe UI"/>
              </a:rPr>
              <a:t>:</a:t>
            </a:r>
            <a:endParaRPr sz="1600" b="0" dirty="0">
              <a:solidFill>
                <a:srgbClr val="52514E"/>
              </a:solidFill>
              <a:latin typeface="Segoe UI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084514" y="3465490"/>
            <a:ext cx="6480000" cy="1224000"/>
          </a:xfrm>
          <a:prstGeom prst="roundRect">
            <a:avLst>
              <a:gd name="adj" fmla="val 8000"/>
            </a:avLst>
          </a:prstGeom>
          <a:solidFill>
            <a:srgbClr val="FCFCFB"/>
          </a:solidFill>
          <a:ln w="12700">
            <a:solidFill>
              <a:srgbClr val="E1E0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" name="Rectangle 30"/>
          <p:cNvSpPr/>
          <p:nvPr/>
        </p:nvSpPr>
        <p:spPr>
          <a:xfrm>
            <a:off x="2018936" y="3472956"/>
            <a:ext cx="72000" cy="1224000"/>
          </a:xfrm>
          <a:prstGeom prst="rect">
            <a:avLst/>
          </a:prstGeom>
          <a:solidFill>
            <a:srgbClr val="2A78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" name="TextBox 31"/>
          <p:cNvSpPr txBox="1"/>
          <p:nvPr/>
        </p:nvSpPr>
        <p:spPr>
          <a:xfrm>
            <a:off x="2382269" y="3761146"/>
            <a:ext cx="5762447" cy="83099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ky-KG" b="1" dirty="0"/>
              <a:t>П</a:t>
            </a:r>
            <a:r>
              <a:rPr lang="ru-KG" b="1" dirty="0" err="1"/>
              <a:t>резиденттин</a:t>
            </a:r>
            <a:r>
              <a:rPr lang="ru-KG" b="1" dirty="0"/>
              <a:t> №83 «</a:t>
            </a:r>
            <a:r>
              <a:rPr lang="ru-KG" b="1" dirty="0" err="1"/>
              <a:t>Дебюрократизациялоо</a:t>
            </a:r>
            <a:r>
              <a:rPr lang="ru-KG" b="1" dirty="0"/>
              <a:t> </a:t>
            </a:r>
            <a:r>
              <a:rPr lang="ru-KG" b="1" dirty="0" err="1"/>
              <a:t>жөнүндө</a:t>
            </a:r>
            <a:r>
              <a:rPr lang="ru-KG" b="1" dirty="0"/>
              <a:t>» </a:t>
            </a:r>
            <a:r>
              <a:rPr lang="ru-KG" b="1" dirty="0" err="1"/>
              <a:t>Жарлыгы</a:t>
            </a:r>
            <a:r>
              <a:rPr lang="ru-KG" dirty="0"/>
              <a:t> — </a:t>
            </a:r>
            <a:r>
              <a:rPr lang="ru-KG" dirty="0" err="1"/>
              <a:t>кагаз</a:t>
            </a:r>
            <a:r>
              <a:rPr lang="ru-KG" dirty="0"/>
              <a:t> </a:t>
            </a:r>
            <a:r>
              <a:rPr lang="ru-KG" dirty="0" err="1"/>
              <a:t>жүзүндөгү</a:t>
            </a:r>
            <a:r>
              <a:rPr lang="ru-KG" dirty="0"/>
              <a:t> </a:t>
            </a:r>
            <a:r>
              <a:rPr lang="ru-KG" dirty="0" err="1"/>
              <a:t>отчеттуулукту</a:t>
            </a:r>
            <a:r>
              <a:rPr lang="ru-KG" dirty="0"/>
              <a:t> </a:t>
            </a:r>
            <a:r>
              <a:rPr lang="ru-KG" dirty="0" err="1"/>
              <a:t>кыскартуу</a:t>
            </a:r>
            <a:r>
              <a:rPr lang="ru-KG" dirty="0"/>
              <a:t> </a:t>
            </a:r>
            <a:r>
              <a:rPr lang="ru-KG" dirty="0" err="1"/>
              <a:t>багыты</a:t>
            </a:r>
            <a:endParaRPr b="1" dirty="0">
              <a:solidFill>
                <a:srgbClr val="0B0B0B"/>
              </a:solidFill>
              <a:latin typeface="Segoe UI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2072192" y="2088381"/>
            <a:ext cx="6480000" cy="1224208"/>
          </a:xfrm>
          <a:prstGeom prst="roundRect">
            <a:avLst>
              <a:gd name="adj" fmla="val 8000"/>
            </a:avLst>
          </a:prstGeom>
          <a:solidFill>
            <a:srgbClr val="FCFCFB"/>
          </a:solidFill>
          <a:ln w="12700">
            <a:solidFill>
              <a:srgbClr val="E1E0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Rectangle 34"/>
          <p:cNvSpPr/>
          <p:nvPr/>
        </p:nvSpPr>
        <p:spPr>
          <a:xfrm>
            <a:off x="2010796" y="2114025"/>
            <a:ext cx="72000" cy="1224000"/>
          </a:xfrm>
          <a:prstGeom prst="rect">
            <a:avLst/>
          </a:prstGeom>
          <a:solidFill>
            <a:srgbClr val="4A3A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TextBox 35"/>
          <p:cNvSpPr txBox="1"/>
          <p:nvPr/>
        </p:nvSpPr>
        <p:spPr>
          <a:xfrm>
            <a:off x="2268787" y="2324601"/>
            <a:ext cx="5815803" cy="27699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ru-KG" b="1" dirty="0"/>
              <a:t>Орто </a:t>
            </a:r>
            <a:r>
              <a:rPr lang="ru-KG" b="1" dirty="0" err="1"/>
              <a:t>мөөнөттүү</a:t>
            </a:r>
            <a:r>
              <a:rPr lang="ru-KG" b="1" dirty="0"/>
              <a:t> программа 2022–2026</a:t>
            </a:r>
            <a:r>
              <a:rPr lang="ru-KG" dirty="0"/>
              <a:t> </a:t>
            </a:r>
            <a:endParaRPr b="1" dirty="0">
              <a:solidFill>
                <a:srgbClr val="0B0B0B"/>
              </a:solidFill>
              <a:latin typeface="Segoe UI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68787" y="2708649"/>
            <a:ext cx="5815803" cy="21544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ky-KG" sz="1400" dirty="0"/>
              <a:t>Ө</a:t>
            </a:r>
            <a:r>
              <a:rPr lang="ru-KG" sz="1400" dirty="0" err="1"/>
              <a:t>лкөнүн</a:t>
            </a:r>
            <a:r>
              <a:rPr lang="ru-KG" sz="1400" dirty="0"/>
              <a:t> </a:t>
            </a:r>
            <a:r>
              <a:rPr lang="ru-KG" sz="1400" dirty="0" err="1"/>
              <a:t>расмий</a:t>
            </a:r>
            <a:r>
              <a:rPr lang="ru-KG" sz="1400" dirty="0"/>
              <a:t> </a:t>
            </a:r>
            <a:r>
              <a:rPr lang="ru-KG" sz="1400" dirty="0" err="1"/>
              <a:t>статистикасын</a:t>
            </a:r>
            <a:r>
              <a:rPr lang="ru-KG" sz="1400" dirty="0"/>
              <a:t> </a:t>
            </a:r>
            <a:r>
              <a:rPr lang="ru-KG" sz="1400" dirty="0" err="1"/>
              <a:t>өнүктүрүү</a:t>
            </a:r>
            <a:r>
              <a:rPr lang="ru-KG" sz="1400" dirty="0"/>
              <a:t> планы</a:t>
            </a:r>
            <a:endParaRPr sz="1400" b="0" dirty="0">
              <a:solidFill>
                <a:srgbClr val="52514E"/>
              </a:solidFill>
              <a:latin typeface="Segoe UI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2107374" y="4816255"/>
            <a:ext cx="6480000" cy="1224000"/>
          </a:xfrm>
          <a:prstGeom prst="roundRect">
            <a:avLst>
              <a:gd name="adj" fmla="val 8000"/>
            </a:avLst>
          </a:prstGeom>
          <a:solidFill>
            <a:srgbClr val="FCFCFB"/>
          </a:solidFill>
          <a:ln w="12700">
            <a:solidFill>
              <a:srgbClr val="E1E0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39" name="Rectangle 38"/>
          <p:cNvSpPr/>
          <p:nvPr/>
        </p:nvSpPr>
        <p:spPr>
          <a:xfrm>
            <a:off x="2036192" y="4839551"/>
            <a:ext cx="72000" cy="1224000"/>
          </a:xfrm>
          <a:prstGeom prst="rect">
            <a:avLst/>
          </a:prstGeom>
          <a:solidFill>
            <a:srgbClr val="1BAF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0" name="TextBox 39"/>
          <p:cNvSpPr txBox="1"/>
          <p:nvPr/>
        </p:nvSpPr>
        <p:spPr>
          <a:xfrm>
            <a:off x="2388986" y="5066844"/>
            <a:ext cx="5755729" cy="83099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ru-KG" b="1" dirty="0"/>
              <a:t>КР </a:t>
            </a:r>
            <a:r>
              <a:rPr lang="ru-KG" b="1" dirty="0" err="1"/>
              <a:t>Санариптик</a:t>
            </a:r>
            <a:r>
              <a:rPr lang="ru-KG" b="1" dirty="0"/>
              <a:t> </a:t>
            </a:r>
            <a:r>
              <a:rPr lang="ru-KG" b="1" dirty="0" err="1"/>
              <a:t>кодекси</a:t>
            </a:r>
            <a:r>
              <a:rPr lang="ru-KG" b="1" dirty="0"/>
              <a:t> — 81, 82-беренелер</a:t>
            </a:r>
            <a:endParaRPr lang="ky-KG" b="1" dirty="0"/>
          </a:p>
          <a:p>
            <a:r>
              <a:rPr lang="ru-KG" i="1" dirty="0"/>
              <a:t>(2025-ж. </a:t>
            </a:r>
            <a:r>
              <a:rPr lang="ru-KG" i="1" dirty="0" err="1"/>
              <a:t>түзөтүүлөр</a:t>
            </a:r>
            <a:r>
              <a:rPr lang="ru-KG" i="1" dirty="0"/>
              <a:t>)</a:t>
            </a:r>
            <a:r>
              <a:rPr lang="ru-KG" dirty="0"/>
              <a:t>: </a:t>
            </a:r>
            <a:r>
              <a:rPr lang="ru-KG" dirty="0" err="1"/>
              <a:t>статистикалык</a:t>
            </a:r>
            <a:r>
              <a:rPr lang="ru-KG" dirty="0"/>
              <a:t> </a:t>
            </a:r>
            <a:r>
              <a:rPr lang="ru-KG" dirty="0" err="1"/>
              <a:t>максаттарда</a:t>
            </a:r>
            <a:r>
              <a:rPr lang="ru-KG" dirty="0"/>
              <a:t> </a:t>
            </a:r>
            <a:r>
              <a:rPr lang="ru-KG" dirty="0" err="1"/>
              <a:t>жеке</a:t>
            </a:r>
            <a:r>
              <a:rPr lang="ru-KG" dirty="0"/>
              <a:t> </a:t>
            </a:r>
            <a:r>
              <a:rPr lang="ru-KG" dirty="0" err="1"/>
              <a:t>маалыматтарды</a:t>
            </a:r>
            <a:r>
              <a:rPr lang="ru-KG" dirty="0"/>
              <a:t> </a:t>
            </a:r>
            <a:r>
              <a:rPr lang="ru-KG" dirty="0" err="1"/>
              <a:t>иштеп</a:t>
            </a:r>
            <a:r>
              <a:rPr lang="ru-KG" dirty="0"/>
              <a:t> </a:t>
            </a:r>
            <a:r>
              <a:rPr lang="ru-KG" dirty="0" err="1"/>
              <a:t>чыгуу</a:t>
            </a:r>
            <a:r>
              <a:rPr lang="ru-KG" dirty="0"/>
              <a:t>.</a:t>
            </a:r>
            <a:endParaRPr b="1" dirty="0">
              <a:solidFill>
                <a:srgbClr val="0B0B0B"/>
              </a:solidFill>
              <a:latin typeface="Segoe UI"/>
            </a:endParaRPr>
          </a:p>
        </p:txBody>
      </p:sp>
      <p:grpSp>
        <p:nvGrpSpPr>
          <p:cNvPr id="54" name="Группа 9">
            <a:extLst>
              <a:ext uri="{FF2B5EF4-FFF2-40B4-BE49-F238E27FC236}">
                <a16:creationId xmlns:a16="http://schemas.microsoft.com/office/drawing/2014/main" id="{414C4599-B3FC-40BF-AB85-BB30693AA45C}"/>
              </a:ext>
            </a:extLst>
          </p:cNvPr>
          <p:cNvGrpSpPr/>
          <p:nvPr/>
        </p:nvGrpSpPr>
        <p:grpSpPr>
          <a:xfrm>
            <a:off x="-20780" y="6350923"/>
            <a:ext cx="12254345" cy="523703"/>
            <a:chOff x="-66500" y="6350923"/>
            <a:chExt cx="12300065" cy="523703"/>
          </a:xfrm>
        </p:grpSpPr>
        <p:pic>
          <p:nvPicPr>
            <p:cNvPr id="55" name="Рисунок 10">
              <a:extLst>
                <a:ext uri="{FF2B5EF4-FFF2-40B4-BE49-F238E27FC236}">
                  <a16:creationId xmlns:a16="http://schemas.microsoft.com/office/drawing/2014/main" id="{1C838293-A095-42B7-A026-4E78EAC363E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-66500" y="6350923"/>
              <a:ext cx="12300065" cy="523703"/>
            </a:xfrm>
            <a:prstGeom prst="rect">
              <a:avLst/>
            </a:prstGeom>
          </p:spPr>
        </p:pic>
        <p:pic>
          <p:nvPicPr>
            <p:cNvPr id="56" name="Рисунок 11">
              <a:extLst>
                <a:ext uri="{FF2B5EF4-FFF2-40B4-BE49-F238E27FC236}">
                  <a16:creationId xmlns:a16="http://schemas.microsoft.com/office/drawing/2014/main" id="{172508A3-C988-4993-BACD-7458DF67E77E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82942" y="6509809"/>
              <a:ext cx="1328394" cy="231025"/>
            </a:xfrm>
            <a:prstGeom prst="rect">
              <a:avLst/>
            </a:prstGeom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5FB3E99-5BD3-325F-391A-0FDE996388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6840" y="5549419"/>
            <a:ext cx="1191415" cy="119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62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9F9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7" name="TextBox 26"/>
          <p:cNvSpPr txBox="1"/>
          <p:nvPr/>
        </p:nvSpPr>
        <p:spPr>
          <a:xfrm>
            <a:off x="685800" y="602159"/>
            <a:ext cx="10607040" cy="76944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lang="ru-RU" sz="2500" b="1" dirty="0" err="1">
                <a:solidFill>
                  <a:srgbClr val="0B0B0B"/>
                </a:solidFill>
                <a:latin typeface="Segoe UI"/>
              </a:rPr>
              <a:t>Маалыматтарды</a:t>
            </a:r>
            <a:r>
              <a:rPr lang="ru-RU" sz="2500" b="1" dirty="0">
                <a:solidFill>
                  <a:srgbClr val="0B0B0B"/>
                </a:solidFill>
                <a:latin typeface="Segoe UI"/>
              </a:rPr>
              <a:t> </a:t>
            </a:r>
            <a:r>
              <a:rPr lang="ru-RU" sz="2500" b="1" dirty="0" err="1">
                <a:solidFill>
                  <a:srgbClr val="0B0B0B"/>
                </a:solidFill>
                <a:latin typeface="Segoe UI"/>
              </a:rPr>
              <a:t>чогултуу</a:t>
            </a:r>
            <a:r>
              <a:rPr lang="ru-RU" sz="2500" b="1" dirty="0">
                <a:solidFill>
                  <a:srgbClr val="0B0B0B"/>
                </a:solidFill>
                <a:latin typeface="Segoe UI"/>
              </a:rPr>
              <a:t> </a:t>
            </a:r>
            <a:r>
              <a:rPr lang="ru-RU" sz="2500" b="1" dirty="0" err="1">
                <a:solidFill>
                  <a:srgbClr val="0B0B0B"/>
                </a:solidFill>
                <a:latin typeface="Segoe UI"/>
              </a:rPr>
              <a:t>ыкмаларын</a:t>
            </a:r>
            <a:r>
              <a:rPr lang="ru-RU" sz="2500" b="1" dirty="0">
                <a:solidFill>
                  <a:srgbClr val="0B0B0B"/>
                </a:solidFill>
                <a:latin typeface="Segoe UI"/>
              </a:rPr>
              <a:t> </a:t>
            </a:r>
            <a:r>
              <a:rPr lang="ru-RU" sz="2500" b="1" dirty="0" err="1">
                <a:solidFill>
                  <a:srgbClr val="0B0B0B"/>
                </a:solidFill>
                <a:latin typeface="Segoe UI"/>
              </a:rPr>
              <a:t>санариптештирүү</a:t>
            </a:r>
            <a:r>
              <a:rPr lang="ru-RU" sz="2500" b="1" dirty="0">
                <a:solidFill>
                  <a:srgbClr val="0B0B0B"/>
                </a:solidFill>
                <a:latin typeface="Segoe UI"/>
              </a:rPr>
              <a:t> </a:t>
            </a:r>
            <a:r>
              <a:rPr lang="ru-RU" sz="2500" b="1" dirty="0" err="1">
                <a:solidFill>
                  <a:srgbClr val="0B0B0B"/>
                </a:solidFill>
                <a:latin typeface="Segoe UI"/>
              </a:rPr>
              <a:t>жана</a:t>
            </a:r>
            <a:r>
              <a:rPr lang="ru-RU" sz="2500" b="1" dirty="0">
                <a:solidFill>
                  <a:srgbClr val="0B0B0B"/>
                </a:solidFill>
                <a:latin typeface="Segoe UI"/>
              </a:rPr>
              <a:t> </a:t>
            </a:r>
            <a:r>
              <a:rPr lang="ru-RU" sz="2500" b="1" dirty="0" err="1">
                <a:solidFill>
                  <a:srgbClr val="0B0B0B"/>
                </a:solidFill>
                <a:latin typeface="Segoe UI"/>
              </a:rPr>
              <a:t>автоматташтыруунун</a:t>
            </a:r>
            <a:r>
              <a:rPr lang="ru-RU" sz="2500" b="1" dirty="0">
                <a:solidFill>
                  <a:srgbClr val="0B0B0B"/>
                </a:solidFill>
                <a:latin typeface="Segoe UI"/>
              </a:rPr>
              <a:t> </a:t>
            </a:r>
            <a:r>
              <a:rPr lang="ru-RU" sz="2500" b="1" dirty="0" err="1">
                <a:solidFill>
                  <a:srgbClr val="0B0B0B"/>
                </a:solidFill>
                <a:latin typeface="Segoe UI"/>
              </a:rPr>
              <a:t>максаттары</a:t>
            </a:r>
            <a:endParaRPr lang="ru-RU" sz="2500" b="1" dirty="0">
              <a:solidFill>
                <a:srgbClr val="0B0B0B"/>
              </a:solidFill>
              <a:latin typeface="Segoe U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85800" y="1371600"/>
            <a:ext cx="10332720" cy="10972"/>
          </a:xfrm>
          <a:prstGeom prst="rect">
            <a:avLst/>
          </a:prstGeom>
          <a:solidFill>
            <a:srgbClr val="E1E0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" name="TextBox 28"/>
          <p:cNvSpPr txBox="1"/>
          <p:nvPr/>
        </p:nvSpPr>
        <p:spPr>
          <a:xfrm>
            <a:off x="685800" y="1572768"/>
            <a:ext cx="10332720" cy="1923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lang="ru-RU" sz="1250" b="0" dirty="0" err="1">
                <a:solidFill>
                  <a:srgbClr val="52514E"/>
                </a:solidFill>
                <a:latin typeface="Segoe UI"/>
              </a:rPr>
              <a:t>Кагаз</a:t>
            </a:r>
            <a:r>
              <a:rPr lang="ru-RU" sz="1250" b="0" dirty="0">
                <a:solidFill>
                  <a:srgbClr val="52514E"/>
                </a:solidFill>
                <a:latin typeface="Segoe UI"/>
              </a:rPr>
              <a:t> </a:t>
            </a:r>
            <a:r>
              <a:rPr lang="ru-RU" sz="1250" b="0" dirty="0" err="1">
                <a:solidFill>
                  <a:srgbClr val="52514E"/>
                </a:solidFill>
                <a:latin typeface="Segoe UI"/>
              </a:rPr>
              <a:t>жана</a:t>
            </a:r>
            <a:r>
              <a:rPr lang="ru-RU" sz="1250" b="0" dirty="0">
                <a:solidFill>
                  <a:srgbClr val="52514E"/>
                </a:solidFill>
                <a:latin typeface="Segoe UI"/>
              </a:rPr>
              <a:t> </a:t>
            </a:r>
            <a:r>
              <a:rPr lang="ru-RU" sz="1250" b="0" dirty="0" err="1">
                <a:solidFill>
                  <a:srgbClr val="52514E"/>
                </a:solidFill>
                <a:latin typeface="Segoe UI"/>
              </a:rPr>
              <a:t>файлдык</a:t>
            </a:r>
            <a:r>
              <a:rPr lang="ru-RU" sz="1250" b="0" dirty="0">
                <a:solidFill>
                  <a:srgbClr val="52514E"/>
                </a:solidFill>
                <a:latin typeface="Segoe UI"/>
              </a:rPr>
              <a:t> </a:t>
            </a:r>
            <a:r>
              <a:rPr lang="ru-RU" sz="1250" b="0" dirty="0" err="1">
                <a:solidFill>
                  <a:srgbClr val="52514E"/>
                </a:solidFill>
                <a:latin typeface="Segoe UI"/>
              </a:rPr>
              <a:t>форматтардан</a:t>
            </a:r>
            <a:r>
              <a:rPr lang="ru-RU" sz="1250" b="0" dirty="0">
                <a:solidFill>
                  <a:srgbClr val="52514E"/>
                </a:solidFill>
                <a:latin typeface="Segoe UI"/>
              </a:rPr>
              <a:t> </a:t>
            </a:r>
            <a:r>
              <a:rPr lang="ru-RU" sz="1250" b="0" dirty="0" err="1">
                <a:solidFill>
                  <a:srgbClr val="52514E"/>
                </a:solidFill>
                <a:latin typeface="Segoe UI"/>
              </a:rPr>
              <a:t>статистиканы</a:t>
            </a:r>
            <a:r>
              <a:rPr lang="ru-RU" sz="1250" b="0" dirty="0">
                <a:solidFill>
                  <a:srgbClr val="52514E"/>
                </a:solidFill>
                <a:latin typeface="Segoe UI"/>
              </a:rPr>
              <a:t> </a:t>
            </a:r>
            <a:r>
              <a:rPr lang="ru-RU" sz="1250" b="0" dirty="0" err="1">
                <a:solidFill>
                  <a:srgbClr val="52514E"/>
                </a:solidFill>
                <a:latin typeface="Segoe UI"/>
              </a:rPr>
              <a:t>чогултуунун</a:t>
            </a:r>
            <a:r>
              <a:rPr lang="ru-RU" sz="1250" b="0" dirty="0">
                <a:solidFill>
                  <a:srgbClr val="52514E"/>
                </a:solidFill>
                <a:latin typeface="Segoe UI"/>
              </a:rPr>
              <a:t> </a:t>
            </a:r>
            <a:r>
              <a:rPr lang="ru-RU" sz="1250" b="0" dirty="0" err="1">
                <a:solidFill>
                  <a:srgbClr val="52514E"/>
                </a:solidFill>
                <a:latin typeface="Segoe UI"/>
              </a:rPr>
              <a:t>санариптик</a:t>
            </a:r>
            <a:r>
              <a:rPr lang="ru-RU" sz="1250" b="0" dirty="0">
                <a:solidFill>
                  <a:srgbClr val="52514E"/>
                </a:solidFill>
                <a:latin typeface="Segoe UI"/>
              </a:rPr>
              <a:t> </a:t>
            </a:r>
            <a:r>
              <a:rPr lang="ru-RU" sz="1250" b="0" dirty="0" err="1">
                <a:solidFill>
                  <a:srgbClr val="52514E"/>
                </a:solidFill>
                <a:latin typeface="Segoe UI"/>
              </a:rPr>
              <a:t>куралдарына</a:t>
            </a:r>
            <a:r>
              <a:rPr lang="ru-RU" sz="1250" b="0" dirty="0">
                <a:solidFill>
                  <a:srgbClr val="52514E"/>
                </a:solidFill>
                <a:latin typeface="Segoe UI"/>
              </a:rPr>
              <a:t> </a:t>
            </a:r>
            <a:r>
              <a:rPr lang="ru-RU" sz="1250" b="0" dirty="0" err="1">
                <a:solidFill>
                  <a:srgbClr val="52514E"/>
                </a:solidFill>
                <a:latin typeface="Segoe UI"/>
              </a:rPr>
              <a:t>толук</a:t>
            </a:r>
            <a:r>
              <a:rPr lang="ru-RU" sz="1250" b="0" dirty="0">
                <a:solidFill>
                  <a:srgbClr val="52514E"/>
                </a:solidFill>
                <a:latin typeface="Segoe UI"/>
              </a:rPr>
              <a:t> </a:t>
            </a:r>
            <a:r>
              <a:rPr lang="ru-RU" sz="1250" b="0" dirty="0" err="1">
                <a:solidFill>
                  <a:srgbClr val="52514E"/>
                </a:solidFill>
                <a:latin typeface="Segoe UI"/>
              </a:rPr>
              <a:t>өтүү</a:t>
            </a:r>
            <a:endParaRPr sz="1250" b="0" dirty="0">
              <a:solidFill>
                <a:srgbClr val="52514E"/>
              </a:solidFill>
              <a:latin typeface="Segoe UI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85800" y="2468880"/>
            <a:ext cx="2446020" cy="2697480"/>
          </a:xfrm>
          <a:prstGeom prst="roundRect">
            <a:avLst>
              <a:gd name="adj" fmla="val 8000"/>
            </a:avLst>
          </a:prstGeom>
          <a:solidFill>
            <a:srgbClr val="FCFCFB"/>
          </a:solidFill>
          <a:ln w="12700">
            <a:solidFill>
              <a:srgbClr val="E1E0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" name="Oval 30"/>
          <p:cNvSpPr/>
          <p:nvPr/>
        </p:nvSpPr>
        <p:spPr>
          <a:xfrm>
            <a:off x="905256" y="2688336"/>
            <a:ext cx="146304" cy="146304"/>
          </a:xfrm>
          <a:prstGeom prst="ellipse">
            <a:avLst/>
          </a:prstGeom>
          <a:solidFill>
            <a:srgbClr val="2A78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" name="TextBox 31"/>
          <p:cNvSpPr txBox="1"/>
          <p:nvPr/>
        </p:nvSpPr>
        <p:spPr>
          <a:xfrm>
            <a:off x="905256" y="2944368"/>
            <a:ext cx="2007108" cy="40011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lang="ru-RU" sz="1300" b="1" dirty="0" err="1">
                <a:solidFill>
                  <a:srgbClr val="0B0B0B"/>
                </a:solidFill>
                <a:latin typeface="Segoe UI"/>
              </a:rPr>
              <a:t>Толуктук</a:t>
            </a:r>
            <a:r>
              <a:rPr lang="ru-RU" sz="1300" b="1" dirty="0">
                <a:solidFill>
                  <a:srgbClr val="0B0B0B"/>
                </a:solidFill>
                <a:latin typeface="Segoe UI"/>
              </a:rPr>
              <a:t> </a:t>
            </a:r>
            <a:r>
              <a:rPr lang="ru-RU" sz="1300" b="1" dirty="0" err="1">
                <a:solidFill>
                  <a:srgbClr val="0B0B0B"/>
                </a:solidFill>
                <a:latin typeface="Segoe UI"/>
              </a:rPr>
              <a:t>жана</a:t>
            </a:r>
            <a:r>
              <a:rPr lang="ru-RU" sz="1300" b="1" dirty="0">
                <a:solidFill>
                  <a:srgbClr val="0B0B0B"/>
                </a:solidFill>
                <a:latin typeface="Segoe UI"/>
              </a:rPr>
              <a:t> </a:t>
            </a:r>
            <a:r>
              <a:rPr lang="ru-RU" sz="1300" b="1" dirty="0" err="1">
                <a:solidFill>
                  <a:srgbClr val="0B0B0B"/>
                </a:solidFill>
                <a:latin typeface="Segoe UI"/>
              </a:rPr>
              <a:t>тактык</a:t>
            </a:r>
            <a:r>
              <a:rPr lang="ru-RU" sz="1300" b="1" dirty="0">
                <a:solidFill>
                  <a:srgbClr val="0B0B0B"/>
                </a:solidFill>
                <a:latin typeface="Segoe UI"/>
              </a:rPr>
              <a:t> (</a:t>
            </a:r>
            <a:r>
              <a:rPr lang="ru-RU" sz="1300" b="1" dirty="0" err="1">
                <a:solidFill>
                  <a:srgbClr val="0B0B0B"/>
                </a:solidFill>
                <a:latin typeface="Segoe UI"/>
              </a:rPr>
              <a:t>ишенимдүүлүк</a:t>
            </a:r>
            <a:r>
              <a:rPr lang="ru-RU" sz="1300" b="1" dirty="0">
                <a:solidFill>
                  <a:srgbClr val="0B0B0B"/>
                </a:solidFill>
                <a:latin typeface="Segoe UI"/>
              </a:rPr>
              <a:t>)</a:t>
            </a:r>
            <a:endParaRPr sz="1300" b="1" dirty="0">
              <a:solidFill>
                <a:srgbClr val="0B0B0B"/>
              </a:solidFill>
              <a:latin typeface="Segoe U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05256" y="3401568"/>
            <a:ext cx="2007108" cy="48474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lang="ru-RU" sz="1050" b="0" dirty="0" err="1">
                <a:solidFill>
                  <a:srgbClr val="52514E"/>
                </a:solidFill>
                <a:latin typeface="Segoe UI"/>
              </a:rPr>
              <a:t>Бардык</a:t>
            </a:r>
            <a:r>
              <a:rPr lang="ru-RU" sz="1050" b="0" dirty="0">
                <a:solidFill>
                  <a:srgbClr val="52514E"/>
                </a:solidFill>
                <a:latin typeface="Segoe UI"/>
              </a:rPr>
              <a:t> </a:t>
            </a:r>
            <a:r>
              <a:rPr lang="ru-RU" sz="1050" b="0" dirty="0" err="1">
                <a:solidFill>
                  <a:srgbClr val="52514E"/>
                </a:solidFill>
                <a:latin typeface="Segoe UI"/>
              </a:rPr>
              <a:t>колдонуучулар</a:t>
            </a:r>
            <a:r>
              <a:rPr lang="ru-RU" sz="1050" b="0" dirty="0">
                <a:solidFill>
                  <a:srgbClr val="52514E"/>
                </a:solidFill>
                <a:latin typeface="Segoe UI"/>
              </a:rPr>
              <a:t> </a:t>
            </a:r>
            <a:r>
              <a:rPr lang="ru-RU" sz="1050" b="0" dirty="0" err="1">
                <a:solidFill>
                  <a:srgbClr val="52514E"/>
                </a:solidFill>
                <a:latin typeface="Segoe UI"/>
              </a:rPr>
              <a:t>үчүн</a:t>
            </a:r>
            <a:r>
              <a:rPr lang="ru-RU" sz="1050" b="0" dirty="0">
                <a:solidFill>
                  <a:srgbClr val="52514E"/>
                </a:solidFill>
                <a:latin typeface="Segoe UI"/>
              </a:rPr>
              <a:t> </a:t>
            </a:r>
            <a:r>
              <a:rPr lang="ru-RU" sz="1050" b="0" dirty="0" err="1">
                <a:solidFill>
                  <a:srgbClr val="52514E"/>
                </a:solidFill>
                <a:latin typeface="Segoe UI"/>
              </a:rPr>
              <a:t>расмий</a:t>
            </a:r>
            <a:r>
              <a:rPr lang="ru-RU" sz="1050" b="0" dirty="0">
                <a:solidFill>
                  <a:srgbClr val="52514E"/>
                </a:solidFill>
                <a:latin typeface="Segoe UI"/>
              </a:rPr>
              <a:t> </a:t>
            </a:r>
            <a:r>
              <a:rPr lang="ru-RU" sz="1050" b="0" dirty="0" err="1">
                <a:solidFill>
                  <a:srgbClr val="52514E"/>
                </a:solidFill>
                <a:latin typeface="Segoe UI"/>
              </a:rPr>
              <a:t>статистиканын</a:t>
            </a:r>
            <a:r>
              <a:rPr lang="ru-RU" sz="1050" b="0" dirty="0">
                <a:solidFill>
                  <a:srgbClr val="52514E"/>
                </a:solidFill>
                <a:latin typeface="Segoe UI"/>
              </a:rPr>
              <a:t> </a:t>
            </a:r>
            <a:r>
              <a:rPr lang="ru-RU" sz="1050" b="0" dirty="0" err="1">
                <a:solidFill>
                  <a:srgbClr val="52514E"/>
                </a:solidFill>
                <a:latin typeface="Segoe UI"/>
              </a:rPr>
              <a:t>сапатын</a:t>
            </a:r>
            <a:r>
              <a:rPr lang="ru-RU" sz="1050" b="0" dirty="0">
                <a:solidFill>
                  <a:srgbClr val="52514E"/>
                </a:solidFill>
                <a:latin typeface="Segoe UI"/>
              </a:rPr>
              <a:t> </a:t>
            </a:r>
            <a:r>
              <a:rPr lang="ru-RU" sz="1050" b="0" dirty="0" err="1">
                <a:solidFill>
                  <a:srgbClr val="52514E"/>
                </a:solidFill>
                <a:latin typeface="Segoe UI"/>
              </a:rPr>
              <a:t>жогорулатуу</a:t>
            </a:r>
            <a:r>
              <a:rPr sz="1050" b="0" dirty="0">
                <a:solidFill>
                  <a:srgbClr val="52514E"/>
                </a:solidFill>
                <a:latin typeface="Segoe UI"/>
              </a:rPr>
              <a:t>.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3314700" y="2468880"/>
            <a:ext cx="2446020" cy="2697480"/>
          </a:xfrm>
          <a:prstGeom prst="roundRect">
            <a:avLst>
              <a:gd name="adj" fmla="val 8000"/>
            </a:avLst>
          </a:prstGeom>
          <a:solidFill>
            <a:srgbClr val="FCFCFB"/>
          </a:solidFill>
          <a:ln w="12700">
            <a:solidFill>
              <a:srgbClr val="E1E0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Oval 34"/>
          <p:cNvSpPr/>
          <p:nvPr/>
        </p:nvSpPr>
        <p:spPr>
          <a:xfrm>
            <a:off x="3534156" y="2688336"/>
            <a:ext cx="146304" cy="146304"/>
          </a:xfrm>
          <a:prstGeom prst="ellipse">
            <a:avLst/>
          </a:prstGeom>
          <a:solidFill>
            <a:srgbClr val="1BAF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TextBox 35"/>
          <p:cNvSpPr txBox="1"/>
          <p:nvPr/>
        </p:nvSpPr>
        <p:spPr>
          <a:xfrm>
            <a:off x="3534156" y="2944368"/>
            <a:ext cx="2007108" cy="20005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lang="ru-RU" sz="1300" b="1" dirty="0" err="1">
                <a:solidFill>
                  <a:srgbClr val="0B0B0B"/>
                </a:solidFill>
                <a:latin typeface="Segoe UI"/>
              </a:rPr>
              <a:t>Жүктөмдү</a:t>
            </a:r>
            <a:r>
              <a:rPr lang="ru-RU" sz="1300" b="1" dirty="0">
                <a:solidFill>
                  <a:srgbClr val="0B0B0B"/>
                </a:solidFill>
                <a:latin typeface="Segoe UI"/>
              </a:rPr>
              <a:t> </a:t>
            </a:r>
            <a:r>
              <a:rPr lang="ru-RU" sz="1300" b="1" dirty="0" err="1">
                <a:solidFill>
                  <a:srgbClr val="0B0B0B"/>
                </a:solidFill>
                <a:latin typeface="Segoe UI"/>
              </a:rPr>
              <a:t>азайтуу</a:t>
            </a:r>
            <a:endParaRPr sz="1300" b="1" dirty="0">
              <a:solidFill>
                <a:srgbClr val="0B0B0B"/>
              </a:solidFill>
              <a:latin typeface="Segoe UI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34156" y="3401568"/>
            <a:ext cx="2007108" cy="48474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lang="ru-RU" sz="1050" b="0" dirty="0">
                <a:solidFill>
                  <a:srgbClr val="52514E"/>
                </a:solidFill>
                <a:latin typeface="Segoe UI"/>
              </a:rPr>
              <a:t>Бизнес </a:t>
            </a:r>
            <a:r>
              <a:rPr lang="ru-RU" sz="1050" b="0" dirty="0" err="1">
                <a:solidFill>
                  <a:srgbClr val="52514E"/>
                </a:solidFill>
                <a:latin typeface="Segoe UI"/>
              </a:rPr>
              <a:t>үчүн</a:t>
            </a:r>
            <a:r>
              <a:rPr lang="ru-RU" sz="1050" b="0" dirty="0">
                <a:solidFill>
                  <a:srgbClr val="52514E"/>
                </a:solidFill>
                <a:latin typeface="Segoe UI"/>
              </a:rPr>
              <a:t> </a:t>
            </a:r>
            <a:r>
              <a:rPr lang="ru-RU" sz="1050" b="0" dirty="0" err="1">
                <a:solidFill>
                  <a:srgbClr val="52514E"/>
                </a:solidFill>
                <a:latin typeface="Segoe UI"/>
              </a:rPr>
              <a:t>бюрократиянын</a:t>
            </a:r>
            <a:r>
              <a:rPr lang="ru-RU" sz="1050" b="0" dirty="0">
                <a:solidFill>
                  <a:srgbClr val="52514E"/>
                </a:solidFill>
                <a:latin typeface="Segoe UI"/>
              </a:rPr>
              <a:t> </a:t>
            </a:r>
            <a:r>
              <a:rPr lang="ru-RU" sz="1050" b="0" dirty="0" err="1">
                <a:solidFill>
                  <a:srgbClr val="52514E"/>
                </a:solidFill>
                <a:latin typeface="Segoe UI"/>
              </a:rPr>
              <a:t>жана</a:t>
            </a:r>
            <a:r>
              <a:rPr lang="ru-RU" sz="1050" b="0" dirty="0">
                <a:solidFill>
                  <a:srgbClr val="52514E"/>
                </a:solidFill>
                <a:latin typeface="Segoe UI"/>
              </a:rPr>
              <a:t> </a:t>
            </a:r>
            <a:r>
              <a:rPr lang="ru-RU" sz="1050" b="0" dirty="0" err="1">
                <a:solidFill>
                  <a:srgbClr val="52514E"/>
                </a:solidFill>
                <a:latin typeface="Segoe UI"/>
              </a:rPr>
              <a:t>отчеттуулуктун</a:t>
            </a:r>
            <a:r>
              <a:rPr lang="ru-RU" sz="1050" b="0" dirty="0">
                <a:solidFill>
                  <a:srgbClr val="52514E"/>
                </a:solidFill>
                <a:latin typeface="Segoe UI"/>
              </a:rPr>
              <a:t> </a:t>
            </a:r>
            <a:r>
              <a:rPr lang="ru-RU" sz="1050" b="0" dirty="0" err="1">
                <a:solidFill>
                  <a:srgbClr val="52514E"/>
                </a:solidFill>
                <a:latin typeface="Segoe UI"/>
              </a:rPr>
              <a:t>кайталанышынын</a:t>
            </a:r>
            <a:r>
              <a:rPr lang="ru-RU" sz="1050" b="0" dirty="0">
                <a:solidFill>
                  <a:srgbClr val="52514E"/>
                </a:solidFill>
                <a:latin typeface="Segoe UI"/>
              </a:rPr>
              <a:t> </a:t>
            </a:r>
            <a:r>
              <a:rPr lang="ru-RU" sz="1050" b="0" dirty="0" err="1">
                <a:solidFill>
                  <a:srgbClr val="52514E"/>
                </a:solidFill>
                <a:latin typeface="Segoe UI"/>
              </a:rPr>
              <a:t>азайышы</a:t>
            </a:r>
            <a:r>
              <a:rPr sz="1050" b="0" dirty="0">
                <a:solidFill>
                  <a:srgbClr val="52514E"/>
                </a:solidFill>
                <a:latin typeface="Segoe UI"/>
              </a:rPr>
              <a:t>.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5943600" y="2468880"/>
            <a:ext cx="2446020" cy="2697480"/>
          </a:xfrm>
          <a:prstGeom prst="roundRect">
            <a:avLst>
              <a:gd name="adj" fmla="val 8000"/>
            </a:avLst>
          </a:prstGeom>
          <a:solidFill>
            <a:srgbClr val="FCFCFB"/>
          </a:solidFill>
          <a:ln w="12700">
            <a:solidFill>
              <a:srgbClr val="E1E0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9" name="Oval 38"/>
          <p:cNvSpPr/>
          <p:nvPr/>
        </p:nvSpPr>
        <p:spPr>
          <a:xfrm>
            <a:off x="6163056" y="2688336"/>
            <a:ext cx="146304" cy="146304"/>
          </a:xfrm>
          <a:prstGeom prst="ellipse">
            <a:avLst/>
          </a:prstGeom>
          <a:solidFill>
            <a:srgbClr val="4A3A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0" name="TextBox 39"/>
          <p:cNvSpPr txBox="1"/>
          <p:nvPr/>
        </p:nvSpPr>
        <p:spPr>
          <a:xfrm>
            <a:off x="6163056" y="2944368"/>
            <a:ext cx="2007108" cy="20005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lang="ru-RU" sz="1300" b="1" dirty="0" err="1">
                <a:solidFill>
                  <a:srgbClr val="0B0B0B"/>
                </a:solidFill>
                <a:latin typeface="Segoe UI"/>
              </a:rPr>
              <a:t>Кагазсыз</a:t>
            </a:r>
            <a:r>
              <a:rPr lang="ru-RU" sz="1300" b="1" dirty="0">
                <a:solidFill>
                  <a:srgbClr val="0B0B0B"/>
                </a:solidFill>
                <a:latin typeface="Segoe UI"/>
              </a:rPr>
              <a:t> </a:t>
            </a:r>
            <a:r>
              <a:rPr lang="ru-RU" sz="1300" b="1" dirty="0" err="1">
                <a:solidFill>
                  <a:srgbClr val="0B0B0B"/>
                </a:solidFill>
                <a:latin typeface="Segoe UI"/>
              </a:rPr>
              <a:t>чогултуу</a:t>
            </a:r>
            <a:endParaRPr sz="1300" b="1" dirty="0">
              <a:solidFill>
                <a:srgbClr val="0B0B0B"/>
              </a:solidFill>
              <a:latin typeface="Segoe UI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63056" y="3401568"/>
            <a:ext cx="2007108" cy="64633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lang="ru-RU" sz="1050" b="0" dirty="0" err="1">
                <a:solidFill>
                  <a:srgbClr val="52514E"/>
                </a:solidFill>
                <a:latin typeface="Segoe UI"/>
              </a:rPr>
              <a:t>Кагаз</a:t>
            </a:r>
            <a:r>
              <a:rPr lang="ru-RU" sz="1050" b="0" dirty="0">
                <a:solidFill>
                  <a:srgbClr val="52514E"/>
                </a:solidFill>
                <a:latin typeface="Segoe UI"/>
              </a:rPr>
              <a:t> </a:t>
            </a:r>
            <a:r>
              <a:rPr lang="ru-RU" sz="1050" b="0" dirty="0" err="1">
                <a:solidFill>
                  <a:srgbClr val="52514E"/>
                </a:solidFill>
                <a:latin typeface="Segoe UI"/>
              </a:rPr>
              <a:t>жана</a:t>
            </a:r>
            <a:r>
              <a:rPr lang="ru-RU" sz="1050" b="0" dirty="0">
                <a:solidFill>
                  <a:srgbClr val="52514E"/>
                </a:solidFill>
                <a:latin typeface="Segoe UI"/>
              </a:rPr>
              <a:t> </a:t>
            </a:r>
            <a:r>
              <a:rPr lang="ru-RU" sz="1050" b="0" dirty="0" err="1">
                <a:solidFill>
                  <a:srgbClr val="52514E"/>
                </a:solidFill>
                <a:latin typeface="Segoe UI"/>
              </a:rPr>
              <a:t>файлдык</a:t>
            </a:r>
            <a:r>
              <a:rPr lang="ru-RU" sz="1050" b="0" dirty="0">
                <a:solidFill>
                  <a:srgbClr val="52514E"/>
                </a:solidFill>
                <a:latin typeface="Segoe UI"/>
              </a:rPr>
              <a:t> </a:t>
            </a:r>
            <a:r>
              <a:rPr lang="ru-RU" sz="1050" b="0" dirty="0" err="1">
                <a:solidFill>
                  <a:srgbClr val="52514E"/>
                </a:solidFill>
                <a:latin typeface="Segoe UI"/>
              </a:rPr>
              <a:t>формалардын</a:t>
            </a:r>
            <a:r>
              <a:rPr lang="ru-RU" sz="1050" b="0" dirty="0">
                <a:solidFill>
                  <a:srgbClr val="52514E"/>
                </a:solidFill>
                <a:latin typeface="Segoe UI"/>
              </a:rPr>
              <a:t> </a:t>
            </a:r>
            <a:r>
              <a:rPr lang="ru-RU" sz="1050" b="0" dirty="0" err="1">
                <a:solidFill>
                  <a:srgbClr val="52514E"/>
                </a:solidFill>
                <a:latin typeface="Segoe UI"/>
              </a:rPr>
              <a:t>ордуна</a:t>
            </a:r>
            <a:r>
              <a:rPr lang="ru-RU" sz="1050" b="0" dirty="0">
                <a:solidFill>
                  <a:srgbClr val="52514E"/>
                </a:solidFill>
                <a:latin typeface="Segoe UI"/>
              </a:rPr>
              <a:t> </a:t>
            </a:r>
            <a:r>
              <a:rPr lang="ru-RU" sz="1050" b="0" dirty="0" err="1">
                <a:solidFill>
                  <a:srgbClr val="52514E"/>
                </a:solidFill>
                <a:latin typeface="Segoe UI"/>
              </a:rPr>
              <a:t>маалыматтарды</a:t>
            </a:r>
            <a:r>
              <a:rPr lang="ru-RU" sz="1050" b="0" dirty="0">
                <a:solidFill>
                  <a:srgbClr val="52514E"/>
                </a:solidFill>
                <a:latin typeface="Segoe UI"/>
              </a:rPr>
              <a:t> </a:t>
            </a:r>
            <a:r>
              <a:rPr lang="ru-RU" sz="1050" b="0" dirty="0" err="1">
                <a:solidFill>
                  <a:srgbClr val="52514E"/>
                </a:solidFill>
                <a:latin typeface="Segoe UI"/>
              </a:rPr>
              <a:t>электрондук</a:t>
            </a:r>
            <a:r>
              <a:rPr lang="ru-RU" sz="1050" b="0" dirty="0">
                <a:solidFill>
                  <a:srgbClr val="52514E"/>
                </a:solidFill>
                <a:latin typeface="Segoe UI"/>
              </a:rPr>
              <a:t> </a:t>
            </a:r>
            <a:r>
              <a:rPr lang="ru-RU" sz="1050" b="0" dirty="0" err="1">
                <a:solidFill>
                  <a:srgbClr val="52514E"/>
                </a:solidFill>
                <a:latin typeface="Segoe UI"/>
              </a:rPr>
              <a:t>түрдө</a:t>
            </a:r>
            <a:r>
              <a:rPr lang="ru-RU" sz="1050" b="0" dirty="0">
                <a:solidFill>
                  <a:srgbClr val="52514E"/>
                </a:solidFill>
                <a:latin typeface="Segoe UI"/>
              </a:rPr>
              <a:t> </a:t>
            </a:r>
            <a:r>
              <a:rPr lang="ru-RU" sz="1050" b="0" dirty="0" err="1">
                <a:solidFill>
                  <a:srgbClr val="52514E"/>
                </a:solidFill>
                <a:latin typeface="Segoe UI"/>
              </a:rPr>
              <a:t>кабыл</a:t>
            </a:r>
            <a:r>
              <a:rPr lang="ru-RU" sz="1050" b="0" dirty="0">
                <a:solidFill>
                  <a:srgbClr val="52514E"/>
                </a:solidFill>
                <a:latin typeface="Segoe UI"/>
              </a:rPr>
              <a:t> </a:t>
            </a:r>
            <a:r>
              <a:rPr lang="ru-RU" sz="1050" b="0" dirty="0" err="1">
                <a:solidFill>
                  <a:srgbClr val="52514E"/>
                </a:solidFill>
                <a:latin typeface="Segoe UI"/>
              </a:rPr>
              <a:t>алуу</a:t>
            </a:r>
            <a:r>
              <a:rPr lang="ru-RU" sz="1050" b="0" dirty="0">
                <a:solidFill>
                  <a:srgbClr val="52514E"/>
                </a:solidFill>
                <a:latin typeface="Segoe UI"/>
              </a:rPr>
              <a:t>.</a:t>
            </a:r>
            <a:endParaRPr sz="1050" b="0" dirty="0">
              <a:solidFill>
                <a:srgbClr val="52514E"/>
              </a:solidFill>
              <a:latin typeface="Segoe UI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8572500" y="2468880"/>
            <a:ext cx="2446020" cy="2697480"/>
          </a:xfrm>
          <a:prstGeom prst="roundRect">
            <a:avLst>
              <a:gd name="adj" fmla="val 8000"/>
            </a:avLst>
          </a:prstGeom>
          <a:solidFill>
            <a:srgbClr val="FCFCFB"/>
          </a:solidFill>
          <a:ln w="12700">
            <a:solidFill>
              <a:srgbClr val="E1E0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3" name="Oval 42"/>
          <p:cNvSpPr/>
          <p:nvPr/>
        </p:nvSpPr>
        <p:spPr>
          <a:xfrm>
            <a:off x="8791956" y="2688336"/>
            <a:ext cx="146304" cy="146304"/>
          </a:xfrm>
          <a:prstGeom prst="ellipse">
            <a:avLst/>
          </a:prstGeom>
          <a:solidFill>
            <a:srgbClr val="2A78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4" name="TextBox 43"/>
          <p:cNvSpPr txBox="1"/>
          <p:nvPr/>
        </p:nvSpPr>
        <p:spPr>
          <a:xfrm>
            <a:off x="8791956" y="2944368"/>
            <a:ext cx="2007108" cy="40011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lang="ru-RU" sz="1300" b="1" dirty="0" err="1">
                <a:solidFill>
                  <a:srgbClr val="0B0B0B"/>
                </a:solidFill>
                <a:latin typeface="Segoe UI"/>
              </a:rPr>
              <a:t>Маалыматтардын</a:t>
            </a:r>
            <a:r>
              <a:rPr lang="ru-RU" sz="1300" b="1" dirty="0">
                <a:solidFill>
                  <a:srgbClr val="0B0B0B"/>
                </a:solidFill>
                <a:latin typeface="Segoe UI"/>
              </a:rPr>
              <a:t> </a:t>
            </a:r>
            <a:r>
              <a:rPr lang="ru-RU" sz="1300" b="1" dirty="0" err="1">
                <a:solidFill>
                  <a:srgbClr val="0B0B0B"/>
                </a:solidFill>
                <a:latin typeface="Segoe UI"/>
              </a:rPr>
              <a:t>бирдиктүү</a:t>
            </a:r>
            <a:r>
              <a:rPr lang="ru-RU" sz="1300" b="1" dirty="0">
                <a:solidFill>
                  <a:srgbClr val="0B0B0B"/>
                </a:solidFill>
                <a:latin typeface="Segoe UI"/>
              </a:rPr>
              <a:t> стандарты</a:t>
            </a:r>
            <a:endParaRPr sz="1300" b="1" dirty="0">
              <a:solidFill>
                <a:srgbClr val="0B0B0B"/>
              </a:solidFill>
              <a:latin typeface="Segoe UI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791956" y="3401568"/>
            <a:ext cx="2007108" cy="48474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lang="ru-RU" sz="1050" b="0" dirty="0" err="1">
                <a:solidFill>
                  <a:srgbClr val="52514E"/>
                </a:solidFill>
                <a:latin typeface="Segoe UI"/>
              </a:rPr>
              <a:t>орборлоштурулган</a:t>
            </a:r>
            <a:r>
              <a:rPr lang="ru-RU" sz="1050" b="0" dirty="0">
                <a:solidFill>
                  <a:srgbClr val="52514E"/>
                </a:solidFill>
                <a:latin typeface="Segoe UI"/>
              </a:rPr>
              <a:t> </a:t>
            </a:r>
            <a:r>
              <a:rPr lang="ru-RU" sz="1050" b="0" dirty="0" err="1">
                <a:solidFill>
                  <a:srgbClr val="52514E"/>
                </a:solidFill>
                <a:latin typeface="Segoe UI"/>
              </a:rPr>
              <a:t>чогултуу</a:t>
            </a:r>
            <a:r>
              <a:rPr lang="ru-RU" sz="1050" b="0" dirty="0">
                <a:solidFill>
                  <a:srgbClr val="52514E"/>
                </a:solidFill>
                <a:latin typeface="Segoe UI"/>
              </a:rPr>
              <a:t> </a:t>
            </a:r>
            <a:r>
              <a:rPr lang="ru-RU" sz="1050" b="0" dirty="0" err="1">
                <a:solidFill>
                  <a:srgbClr val="52514E"/>
                </a:solidFill>
                <a:latin typeface="Segoe UI"/>
              </a:rPr>
              <a:t>жана</a:t>
            </a:r>
            <a:r>
              <a:rPr lang="ru-RU" sz="1050" b="0" dirty="0">
                <a:solidFill>
                  <a:srgbClr val="52514E"/>
                </a:solidFill>
                <a:latin typeface="Segoe UI"/>
              </a:rPr>
              <a:t> </a:t>
            </a:r>
            <a:r>
              <a:rPr lang="ru-RU" sz="1050" b="0" dirty="0" err="1">
                <a:solidFill>
                  <a:srgbClr val="52514E"/>
                </a:solidFill>
                <a:latin typeface="Segoe UI"/>
              </a:rPr>
              <a:t>көрсөткүчтөрдүн</a:t>
            </a:r>
            <a:r>
              <a:rPr lang="ru-RU" sz="1050" b="0" dirty="0">
                <a:solidFill>
                  <a:srgbClr val="52514E"/>
                </a:solidFill>
                <a:latin typeface="Segoe UI"/>
              </a:rPr>
              <a:t> </a:t>
            </a:r>
            <a:r>
              <a:rPr lang="ru-RU" sz="1050" b="0" dirty="0" err="1">
                <a:solidFill>
                  <a:srgbClr val="52514E"/>
                </a:solidFill>
                <a:latin typeface="Segoe UI"/>
              </a:rPr>
              <a:t>салыштырылуучулугу</a:t>
            </a:r>
            <a:r>
              <a:rPr lang="ru-RU" sz="1050" b="0" dirty="0">
                <a:solidFill>
                  <a:srgbClr val="52514E"/>
                </a:solidFill>
                <a:latin typeface="Segoe UI"/>
              </a:rPr>
              <a:t>.</a:t>
            </a:r>
            <a:endParaRPr sz="1050" b="0" dirty="0">
              <a:solidFill>
                <a:srgbClr val="52514E"/>
              </a:solidFill>
              <a:latin typeface="Segoe UI"/>
            </a:endParaRPr>
          </a:p>
        </p:txBody>
      </p:sp>
      <p:grpSp>
        <p:nvGrpSpPr>
          <p:cNvPr id="46" name="Группа 9">
            <a:extLst>
              <a:ext uri="{FF2B5EF4-FFF2-40B4-BE49-F238E27FC236}">
                <a16:creationId xmlns:a16="http://schemas.microsoft.com/office/drawing/2014/main" id="{414C4599-B3FC-40BF-AB85-BB30693AA45C}"/>
              </a:ext>
            </a:extLst>
          </p:cNvPr>
          <p:cNvGrpSpPr/>
          <p:nvPr/>
        </p:nvGrpSpPr>
        <p:grpSpPr>
          <a:xfrm>
            <a:off x="-20780" y="6350923"/>
            <a:ext cx="12254345" cy="523703"/>
            <a:chOff x="-66500" y="6350923"/>
            <a:chExt cx="12300065" cy="523703"/>
          </a:xfrm>
        </p:grpSpPr>
        <p:pic>
          <p:nvPicPr>
            <p:cNvPr id="47" name="Рисунок 10">
              <a:extLst>
                <a:ext uri="{FF2B5EF4-FFF2-40B4-BE49-F238E27FC236}">
                  <a16:creationId xmlns:a16="http://schemas.microsoft.com/office/drawing/2014/main" id="{1C838293-A095-42B7-A026-4E78EAC363E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66500" y="6350923"/>
              <a:ext cx="12300065" cy="523703"/>
            </a:xfrm>
            <a:prstGeom prst="rect">
              <a:avLst/>
            </a:prstGeom>
          </p:spPr>
        </p:pic>
        <p:pic>
          <p:nvPicPr>
            <p:cNvPr id="48" name="Рисунок 11">
              <a:extLst>
                <a:ext uri="{FF2B5EF4-FFF2-40B4-BE49-F238E27FC236}">
                  <a16:creationId xmlns:a16="http://schemas.microsoft.com/office/drawing/2014/main" id="{172508A3-C988-4993-BACD-7458DF67E77E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82942" y="6509809"/>
              <a:ext cx="1328394" cy="231025"/>
            </a:xfrm>
            <a:prstGeom prst="rect">
              <a:avLst/>
            </a:prstGeom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A69912-D04B-0C0F-76A3-10FFBFACD2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6840" y="5549419"/>
            <a:ext cx="1191415" cy="119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810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84048"/>
            <a:ext cx="1106424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ru-RU" sz="3000" b="1" dirty="0" err="1">
                <a:solidFill>
                  <a:srgbClr val="12365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Устаткомдун</a:t>
            </a:r>
            <a:r>
              <a:rPr lang="ru-RU" sz="3000" b="1" dirty="0">
                <a:solidFill>
                  <a:srgbClr val="12365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 </a:t>
            </a:r>
            <a:r>
              <a:rPr lang="ru-RU" sz="3000" b="1" dirty="0" err="1">
                <a:solidFill>
                  <a:srgbClr val="12365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сайтындагы</a:t>
            </a:r>
            <a:r>
              <a:rPr lang="ru-RU" sz="3000" b="1" dirty="0">
                <a:solidFill>
                  <a:srgbClr val="12365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 </a:t>
            </a:r>
            <a:r>
              <a:rPr lang="ru-RU" sz="3000" b="1" dirty="0" err="1">
                <a:solidFill>
                  <a:srgbClr val="12365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электрондук</a:t>
            </a:r>
            <a:r>
              <a:rPr lang="ru-RU" sz="3000" b="1" dirty="0">
                <a:solidFill>
                  <a:srgbClr val="12365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 </a:t>
            </a:r>
            <a:r>
              <a:rPr lang="ru-RU" sz="3000" b="1" dirty="0" err="1">
                <a:solidFill>
                  <a:srgbClr val="12365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отчеттуулук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566928" y="1024128"/>
            <a:ext cx="6309360" cy="384048"/>
          </a:xfrm>
          <a:prstGeom prst="roundRect">
            <a:avLst>
              <a:gd name="adj" fmla="val 50000"/>
            </a:avLst>
          </a:prstGeom>
          <a:solidFill>
            <a:srgbClr val="EAF2FB"/>
          </a:solidFill>
          <a:ln/>
        </p:spPr>
        <p:txBody>
          <a:bodyPr/>
          <a:lstStyle/>
          <a:p>
            <a:endParaRPr lang="ru-KG"/>
          </a:p>
        </p:txBody>
      </p:sp>
      <p:sp>
        <p:nvSpPr>
          <p:cNvPr id="4" name="Text 2"/>
          <p:cNvSpPr/>
          <p:nvPr/>
        </p:nvSpPr>
        <p:spPr>
          <a:xfrm>
            <a:off x="566928" y="1024128"/>
            <a:ext cx="63093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ru-RU" sz="1250" dirty="0" err="1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Расмий</a:t>
            </a:r>
            <a:r>
              <a:rPr lang="ru-RU" sz="1250" dirty="0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сайт › </a:t>
            </a:r>
            <a:r>
              <a:rPr lang="ru-RU" sz="1500" b="1" dirty="0" err="1">
                <a:solidFill>
                  <a:srgbClr val="1236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Отчеттуулук</a:t>
            </a:r>
            <a:r>
              <a:rPr lang="ru-RU" sz="1500" b="1" dirty="0">
                <a:solidFill>
                  <a:srgbClr val="1236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› </a:t>
            </a:r>
            <a:r>
              <a:rPr lang="ru-RU" sz="1500" b="1" dirty="0" err="1">
                <a:solidFill>
                  <a:srgbClr val="1236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Респонденттин</a:t>
            </a:r>
            <a:r>
              <a:rPr lang="ru-RU" sz="1500" b="1" dirty="0">
                <a:solidFill>
                  <a:srgbClr val="1236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ru-RU" sz="1500" b="1" dirty="0" err="1">
                <a:solidFill>
                  <a:srgbClr val="1236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кабинети</a:t>
            </a:r>
            <a:endParaRPr lang="en-US" sz="1500" b="1" dirty="0">
              <a:solidFill>
                <a:srgbClr val="12365E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</p:txBody>
      </p:sp>
      <p:sp>
        <p:nvSpPr>
          <p:cNvPr id="7" name="Text 4"/>
          <p:cNvSpPr/>
          <p:nvPr/>
        </p:nvSpPr>
        <p:spPr>
          <a:xfrm>
            <a:off x="6309360" y="1627632"/>
            <a:ext cx="53035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ru-RU" sz="1900" b="1" dirty="0" err="1">
                <a:solidFill>
                  <a:srgbClr val="12365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Баракчада</a:t>
            </a:r>
            <a:r>
              <a:rPr lang="ru-RU" sz="1900" b="1" dirty="0">
                <a:solidFill>
                  <a:srgbClr val="12365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 </a:t>
            </a:r>
            <a:r>
              <a:rPr lang="ru-RU" sz="1900" b="1" dirty="0" err="1">
                <a:solidFill>
                  <a:srgbClr val="12365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эмнелер</a:t>
            </a:r>
            <a:r>
              <a:rPr lang="ru-RU" sz="1900" b="1" dirty="0">
                <a:solidFill>
                  <a:srgbClr val="12365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 </a:t>
            </a:r>
            <a:r>
              <a:rPr lang="ru-RU" sz="1900" b="1" dirty="0" err="1">
                <a:solidFill>
                  <a:srgbClr val="12365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жеткиликтүү</a:t>
            </a:r>
            <a:endParaRPr lang="en-US" sz="1900" dirty="0"/>
          </a:p>
        </p:txBody>
      </p:sp>
      <p:sp>
        <p:nvSpPr>
          <p:cNvPr id="8" name="Shape 5"/>
          <p:cNvSpPr/>
          <p:nvPr/>
        </p:nvSpPr>
        <p:spPr>
          <a:xfrm>
            <a:off x="6309360" y="2212848"/>
            <a:ext cx="5349240" cy="914400"/>
          </a:xfrm>
          <a:prstGeom prst="roundRect">
            <a:avLst>
              <a:gd name="adj" fmla="val 9000"/>
            </a:avLst>
          </a:prstGeom>
          <a:solidFill>
            <a:srgbClr val="EAF2FB"/>
          </a:solidFill>
          <a:ln/>
        </p:spPr>
        <p:txBody>
          <a:bodyPr/>
          <a:lstStyle/>
          <a:p>
            <a:endParaRPr lang="ru-KG"/>
          </a:p>
        </p:txBody>
      </p:sp>
      <p:sp>
        <p:nvSpPr>
          <p:cNvPr id="9" name="Shape 6"/>
          <p:cNvSpPr/>
          <p:nvPr/>
        </p:nvSpPr>
        <p:spPr>
          <a:xfrm>
            <a:off x="6510528" y="2432304"/>
            <a:ext cx="475488" cy="475488"/>
          </a:xfrm>
          <a:prstGeom prst="ellipse">
            <a:avLst/>
          </a:prstGeom>
          <a:solidFill>
            <a:srgbClr val="2C6CAB"/>
          </a:solidFill>
          <a:ln/>
        </p:spPr>
        <p:txBody>
          <a:bodyPr/>
          <a:lstStyle/>
          <a:p>
            <a:endParaRPr lang="ru-KG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665" y="2565441"/>
            <a:ext cx="209215" cy="209215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7178040" y="2322576"/>
            <a:ext cx="4343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1500" b="1" dirty="0">
                <a:solidFill>
                  <a:srgbClr val="1236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Видео-</a:t>
            </a:r>
            <a:r>
              <a:rPr lang="ru-RU" sz="1500" b="1" dirty="0" err="1">
                <a:solidFill>
                  <a:srgbClr val="1236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нускама</a:t>
            </a:r>
            <a:endParaRPr lang="en-US" sz="1500" dirty="0"/>
          </a:p>
        </p:txBody>
      </p:sp>
      <p:sp>
        <p:nvSpPr>
          <p:cNvPr id="12" name="Text 8"/>
          <p:cNvSpPr/>
          <p:nvPr/>
        </p:nvSpPr>
        <p:spPr>
          <a:xfrm>
            <a:off x="7178040" y="2670048"/>
            <a:ext cx="43434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«</a:t>
            </a:r>
            <a:r>
              <a:rPr lang="ru-RU" sz="1250" dirty="0" err="1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Электрондук</a:t>
            </a:r>
            <a:r>
              <a:rPr lang="ru-RU" sz="1250" dirty="0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ru-RU" sz="1250" dirty="0" err="1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отчетту</a:t>
            </a:r>
            <a:r>
              <a:rPr lang="ru-RU" sz="1250" dirty="0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ru-RU" sz="1250" dirty="0" err="1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кантип</a:t>
            </a:r>
            <a:r>
              <a:rPr lang="ru-RU" sz="1250" dirty="0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ru-RU" sz="1250" dirty="0" err="1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тапшыруу</a:t>
            </a:r>
            <a:r>
              <a:rPr lang="ru-RU" sz="1250" dirty="0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керек</a:t>
            </a:r>
            <a:r>
              <a:rPr lang="en-US" sz="1250" dirty="0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»</a:t>
            </a:r>
            <a:endParaRPr lang="en-US" sz="1250" dirty="0"/>
          </a:p>
        </p:txBody>
      </p:sp>
      <p:sp>
        <p:nvSpPr>
          <p:cNvPr id="13" name="Shape 9"/>
          <p:cNvSpPr/>
          <p:nvPr/>
        </p:nvSpPr>
        <p:spPr>
          <a:xfrm>
            <a:off x="6309360" y="3236976"/>
            <a:ext cx="5349240" cy="914400"/>
          </a:xfrm>
          <a:prstGeom prst="roundRect">
            <a:avLst>
              <a:gd name="adj" fmla="val 9000"/>
            </a:avLst>
          </a:prstGeom>
          <a:solidFill>
            <a:srgbClr val="EAF2FB"/>
          </a:solidFill>
          <a:ln/>
        </p:spPr>
        <p:txBody>
          <a:bodyPr/>
          <a:lstStyle/>
          <a:p>
            <a:endParaRPr lang="ru-KG"/>
          </a:p>
        </p:txBody>
      </p:sp>
      <p:sp>
        <p:nvSpPr>
          <p:cNvPr id="14" name="Shape 10"/>
          <p:cNvSpPr/>
          <p:nvPr/>
        </p:nvSpPr>
        <p:spPr>
          <a:xfrm>
            <a:off x="6510528" y="3456432"/>
            <a:ext cx="475488" cy="475488"/>
          </a:xfrm>
          <a:prstGeom prst="ellipse">
            <a:avLst/>
          </a:prstGeom>
          <a:solidFill>
            <a:srgbClr val="2C6CAB"/>
          </a:solidFill>
          <a:ln/>
        </p:spPr>
        <p:txBody>
          <a:bodyPr/>
          <a:lstStyle/>
          <a:p>
            <a:endParaRPr lang="ru-KG"/>
          </a:p>
        </p:txBody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665" y="3589569"/>
            <a:ext cx="209215" cy="209215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7178040" y="3346704"/>
            <a:ext cx="4343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1500" b="1" dirty="0" err="1">
                <a:solidFill>
                  <a:srgbClr val="1236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Респонденттер</a:t>
            </a:r>
            <a:r>
              <a:rPr lang="ru-RU" sz="1500" b="1" dirty="0">
                <a:solidFill>
                  <a:srgbClr val="1236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ru-RU" sz="1500" b="1" dirty="0" err="1">
                <a:solidFill>
                  <a:srgbClr val="1236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үчүн</a:t>
            </a:r>
            <a:r>
              <a:rPr lang="ru-RU" sz="1500" b="1" dirty="0">
                <a:solidFill>
                  <a:srgbClr val="1236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ru-RU" sz="1500" b="1" dirty="0" err="1">
                <a:solidFill>
                  <a:srgbClr val="1236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колдонмо</a:t>
            </a:r>
            <a:endParaRPr lang="en-US" sz="1500" dirty="0"/>
          </a:p>
        </p:txBody>
      </p:sp>
      <p:sp>
        <p:nvSpPr>
          <p:cNvPr id="17" name="Text 12"/>
          <p:cNvSpPr/>
          <p:nvPr/>
        </p:nvSpPr>
        <p:spPr>
          <a:xfrm>
            <a:off x="7178040" y="3694176"/>
            <a:ext cx="43434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1250" dirty="0" err="1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электрондук</a:t>
            </a:r>
            <a:r>
              <a:rPr lang="ru-RU" sz="1250" dirty="0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документ </a:t>
            </a:r>
            <a:r>
              <a:rPr lang="ru-RU" sz="1250" dirty="0" err="1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түрүндөгү</a:t>
            </a:r>
            <a:r>
              <a:rPr lang="ru-RU" sz="1250" dirty="0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ru-RU" sz="1250" dirty="0" err="1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нускама</a:t>
            </a:r>
            <a:endParaRPr lang="en-US" sz="1250" dirty="0"/>
          </a:p>
        </p:txBody>
      </p:sp>
      <p:sp>
        <p:nvSpPr>
          <p:cNvPr id="18" name="Shape 13"/>
          <p:cNvSpPr/>
          <p:nvPr/>
        </p:nvSpPr>
        <p:spPr>
          <a:xfrm>
            <a:off x="6309360" y="4261104"/>
            <a:ext cx="5349240" cy="914400"/>
          </a:xfrm>
          <a:prstGeom prst="roundRect">
            <a:avLst>
              <a:gd name="adj" fmla="val 9000"/>
            </a:avLst>
          </a:prstGeom>
          <a:solidFill>
            <a:srgbClr val="EAF2FB"/>
          </a:solidFill>
          <a:ln/>
        </p:spPr>
        <p:txBody>
          <a:bodyPr/>
          <a:lstStyle/>
          <a:p>
            <a:endParaRPr lang="ru-KG"/>
          </a:p>
        </p:txBody>
      </p:sp>
      <p:sp>
        <p:nvSpPr>
          <p:cNvPr id="19" name="Shape 14"/>
          <p:cNvSpPr/>
          <p:nvPr/>
        </p:nvSpPr>
        <p:spPr>
          <a:xfrm>
            <a:off x="6510528" y="4480560"/>
            <a:ext cx="475488" cy="475488"/>
          </a:xfrm>
          <a:prstGeom prst="ellipse">
            <a:avLst/>
          </a:prstGeom>
          <a:solidFill>
            <a:srgbClr val="2C6CAB"/>
          </a:solidFill>
          <a:ln/>
        </p:spPr>
        <p:txBody>
          <a:bodyPr/>
          <a:lstStyle/>
          <a:p>
            <a:endParaRPr lang="ru-KG"/>
          </a:p>
        </p:txBody>
      </p:sp>
      <p:pic>
        <p:nvPicPr>
          <p:cNvPr id="20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3665" y="4613697"/>
            <a:ext cx="209215" cy="209215"/>
          </a:xfrm>
          <a:prstGeom prst="rect">
            <a:avLst/>
          </a:prstGeom>
        </p:spPr>
      </p:pic>
      <p:sp>
        <p:nvSpPr>
          <p:cNvPr id="21" name="Text 15"/>
          <p:cNvSpPr/>
          <p:nvPr/>
        </p:nvSpPr>
        <p:spPr>
          <a:xfrm>
            <a:off x="7178040" y="4370832"/>
            <a:ext cx="4343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1500" b="1" dirty="0" err="1">
                <a:solidFill>
                  <a:srgbClr val="1236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Типтүү</a:t>
            </a:r>
            <a:r>
              <a:rPr lang="ru-RU" sz="1500" b="1" dirty="0">
                <a:solidFill>
                  <a:srgbClr val="1236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ru-RU" sz="1500" b="1" dirty="0" err="1">
                <a:solidFill>
                  <a:srgbClr val="1236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келишим</a:t>
            </a:r>
            <a:endParaRPr lang="en-US" sz="1500" dirty="0"/>
          </a:p>
        </p:txBody>
      </p:sp>
      <p:sp>
        <p:nvSpPr>
          <p:cNvPr id="22" name="Text 16"/>
          <p:cNvSpPr/>
          <p:nvPr/>
        </p:nvSpPr>
        <p:spPr>
          <a:xfrm>
            <a:off x="7178040" y="4718304"/>
            <a:ext cx="43434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IST </a:t>
            </a:r>
            <a:r>
              <a:rPr lang="ru-RU" sz="1250" dirty="0" err="1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тутумуна</a:t>
            </a:r>
            <a:r>
              <a:rPr lang="ru-RU" sz="1250" dirty="0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ru-RU" sz="1250" dirty="0" err="1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кирүү</a:t>
            </a:r>
            <a:r>
              <a:rPr lang="ru-RU" sz="1250" dirty="0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ru-RU" sz="1250" dirty="0" err="1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мүмкүнчүлүгүн</a:t>
            </a:r>
            <a:r>
              <a:rPr lang="ru-RU" sz="1250" dirty="0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ru-RU" sz="1250" dirty="0" err="1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берүү</a:t>
            </a:r>
            <a:r>
              <a:rPr lang="ru-RU" sz="1250" dirty="0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ru-RU" sz="1250" dirty="0" err="1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жөнүндө</a:t>
            </a:r>
            <a:r>
              <a:rPr lang="ru-RU" sz="1250" dirty="0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ru-RU" sz="1250" dirty="0" err="1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келишим</a:t>
            </a:r>
            <a:endParaRPr lang="en-US" sz="1250" dirty="0"/>
          </a:p>
        </p:txBody>
      </p:sp>
      <p:sp>
        <p:nvSpPr>
          <p:cNvPr id="23" name="Shape 17"/>
          <p:cNvSpPr/>
          <p:nvPr/>
        </p:nvSpPr>
        <p:spPr>
          <a:xfrm>
            <a:off x="6309360" y="5285232"/>
            <a:ext cx="5349240" cy="914400"/>
          </a:xfrm>
          <a:prstGeom prst="roundRect">
            <a:avLst>
              <a:gd name="adj" fmla="val 9000"/>
            </a:avLst>
          </a:prstGeom>
          <a:solidFill>
            <a:srgbClr val="EAF2FB"/>
          </a:solidFill>
          <a:ln/>
        </p:spPr>
        <p:txBody>
          <a:bodyPr/>
          <a:lstStyle/>
          <a:p>
            <a:endParaRPr lang="ru-KG"/>
          </a:p>
        </p:txBody>
      </p:sp>
      <p:sp>
        <p:nvSpPr>
          <p:cNvPr id="24" name="Shape 18"/>
          <p:cNvSpPr/>
          <p:nvPr/>
        </p:nvSpPr>
        <p:spPr>
          <a:xfrm>
            <a:off x="6510528" y="5504688"/>
            <a:ext cx="475488" cy="475488"/>
          </a:xfrm>
          <a:prstGeom prst="ellipse">
            <a:avLst/>
          </a:prstGeom>
          <a:solidFill>
            <a:srgbClr val="2C6CAB"/>
          </a:solidFill>
          <a:ln/>
        </p:spPr>
        <p:txBody>
          <a:bodyPr/>
          <a:lstStyle/>
          <a:p>
            <a:endParaRPr lang="ru-KG"/>
          </a:p>
        </p:txBody>
      </p:sp>
      <p:pic>
        <p:nvPicPr>
          <p:cNvPr id="25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3665" y="5637825"/>
            <a:ext cx="209215" cy="209215"/>
          </a:xfrm>
          <a:prstGeom prst="rect">
            <a:avLst/>
          </a:prstGeom>
        </p:spPr>
      </p:pic>
      <p:sp>
        <p:nvSpPr>
          <p:cNvPr id="26" name="Text 19"/>
          <p:cNvSpPr/>
          <p:nvPr/>
        </p:nvSpPr>
        <p:spPr>
          <a:xfrm>
            <a:off x="7178040" y="5394960"/>
            <a:ext cx="4343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1500" b="1" dirty="0" err="1">
                <a:solidFill>
                  <a:srgbClr val="1236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Формалардын</a:t>
            </a:r>
            <a:r>
              <a:rPr lang="ru-RU" sz="1500" b="1" dirty="0">
                <a:solidFill>
                  <a:srgbClr val="1236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ru-RU" sz="1500" b="1" dirty="0" err="1">
                <a:solidFill>
                  <a:srgbClr val="1236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тизмеси</a:t>
            </a:r>
            <a:endParaRPr lang="en-US" sz="1500" dirty="0"/>
          </a:p>
        </p:txBody>
      </p:sp>
      <p:sp>
        <p:nvSpPr>
          <p:cNvPr id="27" name="Text 20"/>
          <p:cNvSpPr/>
          <p:nvPr/>
        </p:nvSpPr>
        <p:spPr>
          <a:xfrm>
            <a:off x="7178040" y="5742432"/>
            <a:ext cx="43434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1250" dirty="0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отчет </a:t>
            </a:r>
            <a:r>
              <a:rPr lang="ru-RU" sz="1250" dirty="0" err="1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электрондук</a:t>
            </a:r>
            <a:r>
              <a:rPr lang="ru-RU" sz="1250" dirty="0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ru-RU" sz="1250" dirty="0" err="1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түрдө</a:t>
            </a:r>
            <a:r>
              <a:rPr lang="ru-RU" sz="1250" dirty="0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ru-RU" sz="1250" dirty="0" err="1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тапшырыла</a:t>
            </a:r>
            <a:r>
              <a:rPr lang="ru-RU" sz="1250" dirty="0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ru-RU" sz="1250" dirty="0" err="1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турган</a:t>
            </a:r>
            <a:r>
              <a:rPr lang="ru-RU" sz="1250" dirty="0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ru-RU" sz="1250" dirty="0" err="1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формалардын</a:t>
            </a:r>
            <a:r>
              <a:rPr lang="ru-RU" sz="1250" dirty="0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ru-RU" sz="1250" dirty="0" err="1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тизмеги</a:t>
            </a:r>
            <a:endParaRPr lang="en-US" sz="1250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7"/>
          <a:srcRect l="69800" t="51442" r="21400" b="31814"/>
          <a:stretch/>
        </p:blipFill>
        <p:spPr>
          <a:xfrm>
            <a:off x="10448544" y="667512"/>
            <a:ext cx="1072896" cy="109728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D786954-2CA5-38E6-2BD1-0F28B531D3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8633" y="1959428"/>
            <a:ext cx="5428703" cy="4169665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4200796" y="2877644"/>
            <a:ext cx="721454" cy="1228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40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289941"/>
            <a:ext cx="1164336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ru-RU" sz="3000" b="1" dirty="0" err="1">
                <a:solidFill>
                  <a:srgbClr val="12365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Респонденттин</a:t>
            </a:r>
            <a:r>
              <a:rPr lang="ru-RU" sz="3000" b="1" dirty="0">
                <a:solidFill>
                  <a:srgbClr val="12365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 </a:t>
            </a:r>
            <a:r>
              <a:rPr lang="ru-RU" sz="3000" b="1" dirty="0" err="1">
                <a:solidFill>
                  <a:srgbClr val="12365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кабинети</a:t>
            </a:r>
            <a:r>
              <a:rPr lang="ru-RU" sz="3000" b="1" dirty="0">
                <a:solidFill>
                  <a:srgbClr val="12365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: </a:t>
            </a:r>
            <a:r>
              <a:rPr lang="ru-RU" sz="3000" b="1" dirty="0" err="1">
                <a:solidFill>
                  <a:srgbClr val="12365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кирүү</a:t>
            </a:r>
            <a:r>
              <a:rPr lang="ru-RU" sz="3000" b="1" dirty="0">
                <a:solidFill>
                  <a:srgbClr val="12365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 </a:t>
            </a:r>
            <a:r>
              <a:rPr lang="ru-RU" sz="3000" b="1" dirty="0" err="1">
                <a:solidFill>
                  <a:srgbClr val="12365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жана</a:t>
            </a:r>
            <a:r>
              <a:rPr lang="ru-RU" sz="3000" b="1" dirty="0">
                <a:solidFill>
                  <a:srgbClr val="12365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 </a:t>
            </a:r>
            <a:r>
              <a:rPr lang="ru-RU" sz="3000" b="1" dirty="0" err="1">
                <a:solidFill>
                  <a:srgbClr val="12365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жеткиликтүү</a:t>
            </a:r>
            <a:r>
              <a:rPr lang="ru-RU" sz="3000" b="1" dirty="0">
                <a:solidFill>
                  <a:srgbClr val="12365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 </a:t>
            </a:r>
            <a:r>
              <a:rPr lang="ru-RU" sz="3000" b="1" dirty="0" err="1">
                <a:solidFill>
                  <a:srgbClr val="12365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формалар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566928" y="1102462"/>
            <a:ext cx="110642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ru-RU" sz="1400" dirty="0" err="1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Типтүү</a:t>
            </a:r>
            <a:r>
              <a:rPr lang="ru-RU" sz="1400" dirty="0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ru-RU" sz="1400" dirty="0" err="1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келишим</a:t>
            </a:r>
            <a:r>
              <a:rPr lang="ru-RU" sz="1400" dirty="0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ru-RU" sz="1400" dirty="0" err="1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түзүлгөндөн</a:t>
            </a:r>
            <a:r>
              <a:rPr lang="ru-RU" sz="1400" dirty="0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ru-RU" sz="1400" dirty="0" err="1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кийин</a:t>
            </a:r>
            <a:r>
              <a:rPr lang="ru-RU" sz="1400" dirty="0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респондент </a:t>
            </a:r>
            <a:r>
              <a:rPr lang="en-US" sz="1400" dirty="0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IST </a:t>
            </a:r>
            <a:r>
              <a:rPr lang="ru-RU" sz="1400" dirty="0" err="1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тутумуна</a:t>
            </a:r>
            <a:r>
              <a:rPr lang="ru-RU" sz="1400" dirty="0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ru-RU" sz="1400" dirty="0" err="1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кирүү</a:t>
            </a:r>
            <a:r>
              <a:rPr lang="ru-RU" sz="1400" dirty="0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ru-RU" sz="1400" dirty="0" err="1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үчүн</a:t>
            </a:r>
            <a:r>
              <a:rPr lang="ru-RU" sz="1400" dirty="0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логин </a:t>
            </a:r>
            <a:r>
              <a:rPr lang="ru-RU" sz="1400" dirty="0" err="1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жана</a:t>
            </a:r>
            <a:r>
              <a:rPr lang="ru-RU" sz="1400" dirty="0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пароль алат</a:t>
            </a:r>
            <a:r>
              <a:rPr lang="en-US" sz="1400" dirty="0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  <a:endParaRPr lang="en-US" sz="1400" dirty="0"/>
          </a:p>
        </p:txBody>
      </p:sp>
      <p:sp>
        <p:nvSpPr>
          <p:cNvPr id="4" name="Shape 2"/>
          <p:cNvSpPr/>
          <p:nvPr/>
        </p:nvSpPr>
        <p:spPr>
          <a:xfrm>
            <a:off x="566928" y="1554480"/>
            <a:ext cx="457200" cy="457200"/>
          </a:xfrm>
          <a:prstGeom prst="ellipse">
            <a:avLst/>
          </a:prstGeom>
          <a:solidFill>
            <a:srgbClr val="E4A11B"/>
          </a:solidFill>
          <a:ln/>
        </p:spPr>
        <p:txBody>
          <a:bodyPr/>
          <a:lstStyle/>
          <a:p>
            <a:endParaRPr lang="ru-KG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44" y="1682496"/>
            <a:ext cx="201168" cy="20116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133856" y="1536192"/>
            <a:ext cx="47091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1150" b="1" kern="0" spc="100" dirty="0">
                <a:solidFill>
                  <a:srgbClr val="E4A1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1-кадам</a:t>
            </a:r>
            <a:endParaRPr lang="en-US" sz="1150" dirty="0"/>
          </a:p>
        </p:txBody>
      </p:sp>
      <p:sp>
        <p:nvSpPr>
          <p:cNvPr id="7" name="Text 4"/>
          <p:cNvSpPr/>
          <p:nvPr/>
        </p:nvSpPr>
        <p:spPr>
          <a:xfrm>
            <a:off x="1133856" y="1755648"/>
            <a:ext cx="470916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1650" b="1" dirty="0">
                <a:solidFill>
                  <a:srgbClr val="12365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Логин </a:t>
            </a:r>
            <a:r>
              <a:rPr lang="ru-RU" sz="1650" b="1" dirty="0" err="1">
                <a:solidFill>
                  <a:srgbClr val="12365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жана</a:t>
            </a:r>
            <a:r>
              <a:rPr lang="ru-RU" sz="1650" b="1" dirty="0">
                <a:solidFill>
                  <a:srgbClr val="12365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 пароль </a:t>
            </a:r>
            <a:r>
              <a:rPr lang="ru-RU" sz="1650" b="1" dirty="0" err="1">
                <a:solidFill>
                  <a:srgbClr val="12365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менен</a:t>
            </a:r>
            <a:r>
              <a:rPr lang="ru-RU" sz="1650" b="1" dirty="0">
                <a:solidFill>
                  <a:srgbClr val="12365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 </a:t>
            </a:r>
            <a:r>
              <a:rPr lang="ru-RU" sz="1650" b="1" dirty="0" err="1">
                <a:solidFill>
                  <a:srgbClr val="12365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кирүү</a:t>
            </a:r>
            <a:endParaRPr lang="en-US" sz="1650" dirty="0"/>
          </a:p>
        </p:txBody>
      </p:sp>
      <p:sp>
        <p:nvSpPr>
          <p:cNvPr id="8" name="Shape 5"/>
          <p:cNvSpPr/>
          <p:nvPr/>
        </p:nvSpPr>
        <p:spPr>
          <a:xfrm>
            <a:off x="6272784" y="1554480"/>
            <a:ext cx="457200" cy="457200"/>
          </a:xfrm>
          <a:prstGeom prst="ellipse">
            <a:avLst/>
          </a:prstGeom>
          <a:solidFill>
            <a:srgbClr val="E4A11B"/>
          </a:solidFill>
          <a:ln/>
        </p:spPr>
        <p:txBody>
          <a:bodyPr/>
          <a:lstStyle/>
          <a:p>
            <a:endParaRPr lang="ru-KG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1682496"/>
            <a:ext cx="201168" cy="201168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6839712" y="1536192"/>
            <a:ext cx="47091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1150" b="1" kern="0" spc="100" dirty="0">
                <a:solidFill>
                  <a:srgbClr val="E4A1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2-кадам</a:t>
            </a:r>
            <a:endParaRPr lang="en-US" sz="1150" dirty="0"/>
          </a:p>
        </p:txBody>
      </p:sp>
      <p:sp>
        <p:nvSpPr>
          <p:cNvPr id="11" name="Text 7"/>
          <p:cNvSpPr/>
          <p:nvPr/>
        </p:nvSpPr>
        <p:spPr>
          <a:xfrm>
            <a:off x="6839712" y="1755648"/>
            <a:ext cx="470916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1650" b="1" dirty="0" err="1">
                <a:solidFill>
                  <a:srgbClr val="12365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Жеткиликтүү</a:t>
            </a:r>
            <a:r>
              <a:rPr lang="ru-RU" sz="1650" b="1" dirty="0">
                <a:solidFill>
                  <a:srgbClr val="12365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 </a:t>
            </a:r>
            <a:r>
              <a:rPr lang="ru-RU" sz="1650" b="1" dirty="0" err="1">
                <a:solidFill>
                  <a:srgbClr val="12365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формалардын</a:t>
            </a:r>
            <a:r>
              <a:rPr lang="ru-RU" sz="1650" b="1" dirty="0">
                <a:solidFill>
                  <a:srgbClr val="12365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 </a:t>
            </a:r>
            <a:r>
              <a:rPr lang="ru-RU" sz="1650" b="1" dirty="0" err="1">
                <a:solidFill>
                  <a:srgbClr val="12365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тизмеси</a:t>
            </a:r>
            <a:endParaRPr lang="en-US" sz="1650" dirty="0"/>
          </a:p>
        </p:txBody>
      </p:sp>
      <p:sp>
        <p:nvSpPr>
          <p:cNvPr id="12" name="Shape 8"/>
          <p:cNvSpPr/>
          <p:nvPr/>
        </p:nvSpPr>
        <p:spPr>
          <a:xfrm>
            <a:off x="493776" y="2258568"/>
            <a:ext cx="5495544" cy="2820924"/>
          </a:xfrm>
          <a:prstGeom prst="roundRect">
            <a:avLst>
              <a:gd name="adj" fmla="val 2593"/>
            </a:avLst>
          </a:prstGeom>
          <a:solidFill>
            <a:srgbClr val="FFFFFF"/>
          </a:solidFill>
          <a:ln w="12700">
            <a:solidFill>
              <a:srgbClr val="D8E2EC"/>
            </a:solidFill>
            <a:prstDash val="solid"/>
          </a:ln>
          <a:effectLst>
            <a:outerShdw blurRad="114300" dist="38100" dir="5400000" algn="bl" rotWithShape="0">
              <a:srgbClr val="9BB0C4">
                <a:alpha val="45000"/>
              </a:srgbClr>
            </a:outerShdw>
          </a:effectLst>
        </p:spPr>
        <p:txBody>
          <a:bodyPr/>
          <a:lstStyle/>
          <a:p>
            <a:endParaRPr lang="ru-KG"/>
          </a:p>
        </p:txBody>
      </p:sp>
      <p:sp>
        <p:nvSpPr>
          <p:cNvPr id="16" name="Text 10"/>
          <p:cNvSpPr/>
          <p:nvPr/>
        </p:nvSpPr>
        <p:spPr>
          <a:xfrm>
            <a:off x="566928" y="5207508"/>
            <a:ext cx="534924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ru-RU" sz="1250" dirty="0" err="1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Кирүү</a:t>
            </a:r>
            <a:r>
              <a:rPr lang="ru-RU" sz="1250" dirty="0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ru-RU" sz="1250" dirty="0" err="1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баракчасы</a:t>
            </a:r>
            <a:r>
              <a:rPr lang="ru-RU" sz="1250" dirty="0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(«Кош </a:t>
            </a:r>
            <a:r>
              <a:rPr lang="ru-RU" sz="1250" dirty="0" err="1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келиңиздер</a:t>
            </a:r>
            <a:r>
              <a:rPr lang="ru-RU" sz="1250" dirty="0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») — </a:t>
            </a:r>
            <a:r>
              <a:rPr lang="ru-RU" sz="1250" dirty="0" err="1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колдонуучунун</a:t>
            </a:r>
            <a:r>
              <a:rPr lang="ru-RU" sz="1250" dirty="0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ru-RU" sz="1250" dirty="0" err="1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эсеби</a:t>
            </a:r>
            <a:r>
              <a:rPr lang="ru-RU" sz="1250" dirty="0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(аккаунт) </a:t>
            </a:r>
            <a:r>
              <a:rPr lang="ru-RU" sz="1250" dirty="0" err="1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жана</a:t>
            </a:r>
            <a:r>
              <a:rPr lang="ru-RU" sz="1250" dirty="0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пароль </a:t>
            </a:r>
            <a:r>
              <a:rPr lang="ru-RU" sz="1250" dirty="0" err="1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келишим</a:t>
            </a:r>
            <a:r>
              <a:rPr lang="ru-RU" sz="1250" dirty="0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ru-RU" sz="1250" dirty="0" err="1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менен</a:t>
            </a:r>
            <a:r>
              <a:rPr lang="ru-RU" sz="1250" dirty="0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ru-RU" sz="1250" dirty="0" err="1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бирге</a:t>
            </a:r>
            <a:r>
              <a:rPr lang="ru-RU" sz="1250" dirty="0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ru-RU" sz="1250" dirty="0" err="1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берилет</a:t>
            </a:r>
            <a:r>
              <a:rPr lang="ru-RU" sz="1250" dirty="0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  <a:endParaRPr lang="en-US" sz="1250" dirty="0"/>
          </a:p>
        </p:txBody>
      </p:sp>
      <p:sp>
        <p:nvSpPr>
          <p:cNvPr id="17" name="Text 11"/>
          <p:cNvSpPr/>
          <p:nvPr/>
        </p:nvSpPr>
        <p:spPr>
          <a:xfrm>
            <a:off x="6272784" y="4749129"/>
            <a:ext cx="534924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ru-RU" sz="1250" dirty="0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«</a:t>
            </a:r>
            <a:r>
              <a:rPr lang="ru-RU" sz="1250" dirty="0" err="1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Формалардын</a:t>
            </a:r>
            <a:r>
              <a:rPr lang="ru-RU" sz="1250" dirty="0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ru-RU" sz="1250" dirty="0" err="1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тизмеси</a:t>
            </a:r>
            <a:r>
              <a:rPr lang="ru-RU" sz="1250" dirty="0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» </a:t>
            </a:r>
            <a:r>
              <a:rPr lang="ru-RU" sz="1250" dirty="0" err="1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бөлүмүндө</a:t>
            </a:r>
            <a:r>
              <a:rPr lang="ru-RU" sz="1250" dirty="0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ru-RU" sz="1250" dirty="0" err="1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ушул</a:t>
            </a:r>
            <a:r>
              <a:rPr lang="ru-RU" sz="1250" dirty="0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респондентке </a:t>
            </a:r>
            <a:r>
              <a:rPr lang="ru-RU" sz="1250" dirty="0" err="1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тиешелүү</a:t>
            </a:r>
            <a:r>
              <a:rPr lang="ru-RU" sz="1250" dirty="0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(</a:t>
            </a:r>
            <a:r>
              <a:rPr lang="ru-RU" sz="1250" dirty="0" err="1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жеткиликтүү</a:t>
            </a:r>
            <a:r>
              <a:rPr lang="ru-RU" sz="1250" dirty="0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) </a:t>
            </a:r>
            <a:r>
              <a:rPr lang="ru-RU" sz="1250" dirty="0" err="1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гана</a:t>
            </a:r>
            <a:r>
              <a:rPr lang="ru-RU" sz="1250" dirty="0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ru-RU" sz="1250" dirty="0" err="1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формалар</a:t>
            </a:r>
            <a:r>
              <a:rPr lang="ru-RU" sz="1250" dirty="0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ru-RU" sz="1250" dirty="0" err="1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көрсөтүлөт</a:t>
            </a:r>
            <a:r>
              <a:rPr lang="ru-RU" sz="1250" dirty="0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  <a:endParaRPr lang="en-US" sz="1250" dirty="0"/>
          </a:p>
        </p:txBody>
      </p:sp>
      <p:sp>
        <p:nvSpPr>
          <p:cNvPr id="18" name="Shape 12"/>
          <p:cNvSpPr/>
          <p:nvPr/>
        </p:nvSpPr>
        <p:spPr>
          <a:xfrm>
            <a:off x="566928" y="5989320"/>
            <a:ext cx="11055096" cy="566928"/>
          </a:xfrm>
          <a:prstGeom prst="roundRect">
            <a:avLst>
              <a:gd name="adj" fmla="val 16129"/>
            </a:avLst>
          </a:prstGeom>
          <a:solidFill>
            <a:srgbClr val="12365E"/>
          </a:solidFill>
          <a:ln/>
        </p:spPr>
        <p:txBody>
          <a:bodyPr/>
          <a:lstStyle/>
          <a:p>
            <a:endParaRPr lang="ru-KG"/>
          </a:p>
        </p:txBody>
      </p:sp>
      <p:sp>
        <p:nvSpPr>
          <p:cNvPr id="19" name="Shape 13"/>
          <p:cNvSpPr/>
          <p:nvPr/>
        </p:nvSpPr>
        <p:spPr>
          <a:xfrm>
            <a:off x="777240" y="6089904"/>
            <a:ext cx="365760" cy="365760"/>
          </a:xfrm>
          <a:prstGeom prst="ellipse">
            <a:avLst/>
          </a:prstGeom>
          <a:solidFill>
            <a:srgbClr val="E4A11B"/>
          </a:solidFill>
          <a:ln/>
        </p:spPr>
        <p:txBody>
          <a:bodyPr/>
          <a:lstStyle/>
          <a:p>
            <a:endParaRPr lang="ru-KG"/>
          </a:p>
        </p:txBody>
      </p:sp>
      <p:pic>
        <p:nvPicPr>
          <p:cNvPr id="20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653" y="6192317"/>
            <a:ext cx="160934" cy="160934"/>
          </a:xfrm>
          <a:prstGeom prst="rect">
            <a:avLst/>
          </a:prstGeom>
        </p:spPr>
      </p:pic>
      <p:sp>
        <p:nvSpPr>
          <p:cNvPr id="21" name="Text 14"/>
          <p:cNvSpPr/>
          <p:nvPr/>
        </p:nvSpPr>
        <p:spPr>
          <a:xfrm>
            <a:off x="1298448" y="5989320"/>
            <a:ext cx="101498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Ар </a:t>
            </a:r>
            <a:r>
              <a:rPr lang="ru-RU" sz="1400" b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бир</a:t>
            </a:r>
            <a:r>
              <a:rPr lang="ru-RU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респондент </a:t>
            </a:r>
            <a:r>
              <a:rPr lang="ru-RU" sz="1400" b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өз</a:t>
            </a:r>
            <a:r>
              <a:rPr lang="ru-RU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ru-RU" sz="1400" b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кабинетинде</a:t>
            </a:r>
            <a:r>
              <a:rPr lang="ru-RU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ru-RU" sz="1400" b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өзүнө</a:t>
            </a:r>
            <a:r>
              <a:rPr lang="ru-RU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ru-RU" sz="1400" b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бекитилген</a:t>
            </a:r>
            <a:r>
              <a:rPr lang="ru-RU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ru-RU" sz="1400" b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отчеттуулуктун</a:t>
            </a:r>
            <a:r>
              <a:rPr lang="ru-RU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ru-RU" sz="1400" b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формаларын</a:t>
            </a:r>
            <a:r>
              <a:rPr lang="ru-RU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ru-RU" sz="1400" b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гана</a:t>
            </a:r>
            <a:r>
              <a:rPr lang="ru-RU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ru-RU" sz="1400" b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көрөт</a:t>
            </a: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  <a:endParaRPr lang="en-US" sz="1400"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46488DA-D70A-F2B9-7639-5892AFA198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303" y="2406688"/>
            <a:ext cx="5468603" cy="235453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5988D90-B793-EF06-1E6D-5F0EAFC1ED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2784" y="2203241"/>
            <a:ext cx="5195021" cy="240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074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9F9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685800" y="749808"/>
            <a:ext cx="10607040" cy="35349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8000"/>
              </a:lnSpc>
              <a:spcAft>
                <a:spcPts val="400"/>
              </a:spcAft>
            </a:pPr>
            <a:r>
              <a:rPr lang="ru-RU" sz="2300" b="1" i="0" dirty="0">
                <a:solidFill>
                  <a:srgbClr val="0B0B0B"/>
                </a:solidFill>
                <a:latin typeface="Segoe UI"/>
              </a:rPr>
              <a:t>Респондент </a:t>
            </a:r>
            <a:r>
              <a:rPr lang="ru-RU" sz="2300" b="1" i="0" dirty="0" err="1">
                <a:solidFill>
                  <a:srgbClr val="0B0B0B"/>
                </a:solidFill>
                <a:latin typeface="Segoe UI"/>
              </a:rPr>
              <a:t>тарабынан</a:t>
            </a:r>
            <a:r>
              <a:rPr lang="ru-RU" sz="2300" b="1" i="0" dirty="0">
                <a:solidFill>
                  <a:srgbClr val="0B0B0B"/>
                </a:solidFill>
                <a:latin typeface="Segoe UI"/>
              </a:rPr>
              <a:t> </a:t>
            </a:r>
            <a:r>
              <a:rPr lang="ru-RU" sz="2300" b="1" i="0" dirty="0" err="1">
                <a:solidFill>
                  <a:srgbClr val="0B0B0B"/>
                </a:solidFill>
                <a:latin typeface="Segoe UI"/>
              </a:rPr>
              <a:t>отчеттуулукту</a:t>
            </a:r>
            <a:r>
              <a:rPr lang="ru-RU" sz="2300" b="1" i="0" dirty="0">
                <a:solidFill>
                  <a:srgbClr val="0B0B0B"/>
                </a:solidFill>
                <a:latin typeface="Segoe UI"/>
              </a:rPr>
              <a:t> </a:t>
            </a:r>
            <a:r>
              <a:rPr lang="ru-RU" sz="2300" b="1" i="0" dirty="0" err="1">
                <a:solidFill>
                  <a:srgbClr val="0B0B0B"/>
                </a:solidFill>
                <a:latin typeface="Segoe UI"/>
              </a:rPr>
              <a:t>тапшыруунун</a:t>
            </a:r>
            <a:r>
              <a:rPr lang="ru-RU" sz="2300" b="1" i="0" dirty="0">
                <a:solidFill>
                  <a:srgbClr val="0B0B0B"/>
                </a:solidFill>
                <a:latin typeface="Segoe UI"/>
              </a:rPr>
              <a:t> бизнес-</a:t>
            </a:r>
            <a:r>
              <a:rPr lang="ru-RU" sz="2300" b="1" i="0" dirty="0" err="1">
                <a:solidFill>
                  <a:srgbClr val="0B0B0B"/>
                </a:solidFill>
                <a:latin typeface="Segoe UI"/>
              </a:rPr>
              <a:t>процесси</a:t>
            </a:r>
            <a:endParaRPr sz="2300" b="1" i="0" dirty="0">
              <a:solidFill>
                <a:srgbClr val="0B0B0B"/>
              </a:solidFill>
              <a:latin typeface="Segoe U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1371600"/>
            <a:ext cx="10332720" cy="12801"/>
          </a:xfrm>
          <a:prstGeom prst="rect">
            <a:avLst/>
          </a:prstGeom>
          <a:solidFill>
            <a:srgbClr val="E1E0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685800" y="1572768"/>
            <a:ext cx="7315200" cy="16985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  <a:spcAft>
                <a:spcPts val="400"/>
              </a:spcAft>
            </a:pPr>
            <a:r>
              <a:rPr lang="ru-RU" sz="1050" b="1" i="0" dirty="0" err="1">
                <a:solidFill>
                  <a:srgbClr val="898781"/>
                </a:solidFill>
                <a:latin typeface="Segoe UI"/>
              </a:rPr>
              <a:t>Кадам</a:t>
            </a:r>
            <a:r>
              <a:rPr lang="ky-KG" sz="1050" b="1" dirty="0">
                <a:solidFill>
                  <a:srgbClr val="898781"/>
                </a:solidFill>
                <a:latin typeface="Segoe UI"/>
              </a:rPr>
              <a:t>дар</a:t>
            </a:r>
            <a:r>
              <a:rPr sz="1050" b="1" i="0" dirty="0">
                <a:solidFill>
                  <a:srgbClr val="898781"/>
                </a:solidFill>
                <a:latin typeface="Segoe UI"/>
              </a:rPr>
              <a:t> 1 — 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80760" y="1572768"/>
            <a:ext cx="7315200" cy="16985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  <a:spcAft>
                <a:spcPts val="400"/>
              </a:spcAft>
            </a:pPr>
            <a:r>
              <a:rPr lang="ru-RU" sz="1050" b="1" i="0" dirty="0" err="1">
                <a:solidFill>
                  <a:srgbClr val="898781"/>
                </a:solidFill>
                <a:latin typeface="Segoe UI"/>
              </a:rPr>
              <a:t>Кадамдар</a:t>
            </a:r>
            <a:r>
              <a:rPr sz="1050" b="1" i="0" dirty="0">
                <a:solidFill>
                  <a:srgbClr val="898781"/>
                </a:solidFill>
                <a:latin typeface="Segoe UI"/>
              </a:rPr>
              <a:t> 5 — 7</a:t>
            </a:r>
          </a:p>
        </p:txBody>
      </p:sp>
      <p:sp>
        <p:nvSpPr>
          <p:cNvPr id="8" name="Rectangle 7"/>
          <p:cNvSpPr/>
          <p:nvPr/>
        </p:nvSpPr>
        <p:spPr>
          <a:xfrm>
            <a:off x="839419" y="2084832"/>
            <a:ext cx="21945" cy="3291839"/>
          </a:xfrm>
          <a:prstGeom prst="rect">
            <a:avLst/>
          </a:prstGeom>
          <a:solidFill>
            <a:srgbClr val="E1E0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Oval 8"/>
          <p:cNvSpPr/>
          <p:nvPr/>
        </p:nvSpPr>
        <p:spPr>
          <a:xfrm>
            <a:off x="685800" y="1920240"/>
            <a:ext cx="329184" cy="329184"/>
          </a:xfrm>
          <a:prstGeom prst="ellipse">
            <a:avLst/>
          </a:prstGeom>
          <a:solidFill>
            <a:srgbClr val="2A78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sz="1250" b="1">
                <a:solidFill>
                  <a:srgbClr val="FFFFFF"/>
                </a:solidFill>
                <a:latin typeface="Segoe UI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97863" y="1883664"/>
            <a:ext cx="4425696" cy="42556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  <a:spcAft>
                <a:spcPts val="200"/>
              </a:spcAft>
            </a:pPr>
            <a:r>
              <a:rPr lang="ru-RU" sz="1300" b="1" i="0" dirty="0" err="1">
                <a:solidFill>
                  <a:srgbClr val="0B0B0B"/>
                </a:solidFill>
                <a:latin typeface="Segoe UI"/>
              </a:rPr>
              <a:t>Кайрылуу</a:t>
            </a:r>
            <a:r>
              <a:rPr lang="ru-RU" sz="1300" b="1" i="0" dirty="0">
                <a:solidFill>
                  <a:srgbClr val="0B0B0B"/>
                </a:solidFill>
                <a:latin typeface="Segoe UI"/>
              </a:rPr>
              <a:t> </a:t>
            </a:r>
            <a:r>
              <a:rPr lang="ru-RU" sz="1300" b="1" i="0" dirty="0" err="1">
                <a:solidFill>
                  <a:srgbClr val="0B0B0B"/>
                </a:solidFill>
                <a:latin typeface="Segoe UI"/>
              </a:rPr>
              <a:t>жана</a:t>
            </a:r>
            <a:r>
              <a:rPr lang="ru-RU" sz="1300" b="1" i="0" dirty="0">
                <a:solidFill>
                  <a:srgbClr val="0B0B0B"/>
                </a:solidFill>
                <a:latin typeface="Segoe UI"/>
              </a:rPr>
              <a:t> </a:t>
            </a:r>
            <a:r>
              <a:rPr lang="ru-RU" sz="1300" b="1" i="0" dirty="0" err="1">
                <a:solidFill>
                  <a:srgbClr val="0B0B0B"/>
                </a:solidFill>
                <a:latin typeface="Segoe UI"/>
              </a:rPr>
              <a:t>келишим</a:t>
            </a:r>
            <a:endParaRPr lang="ru-RU" sz="1300" b="1" i="0" dirty="0">
              <a:solidFill>
                <a:srgbClr val="0B0B0B"/>
              </a:solidFill>
              <a:latin typeface="Segoe UI"/>
            </a:endParaRPr>
          </a:p>
          <a:p>
            <a:pPr algn="l">
              <a:lnSpc>
                <a:spcPct val="115000"/>
              </a:lnSpc>
              <a:spcAft>
                <a:spcPts val="200"/>
              </a:spcAft>
            </a:pPr>
            <a:r>
              <a:rPr lang="ru-RU" sz="1050" b="0" i="0" dirty="0" err="1">
                <a:solidFill>
                  <a:srgbClr val="52514E"/>
                </a:solidFill>
                <a:latin typeface="Segoe UI"/>
              </a:rPr>
              <a:t>Райондук</a:t>
            </a:r>
            <a:r>
              <a:rPr lang="ru-RU" sz="1050" b="0" i="0" dirty="0">
                <a:solidFill>
                  <a:srgbClr val="52514E"/>
                </a:solidFill>
                <a:latin typeface="Segoe UI"/>
              </a:rPr>
              <a:t> / </a:t>
            </a:r>
            <a:r>
              <a:rPr lang="ru-RU" sz="1050" b="0" i="0" dirty="0" err="1">
                <a:solidFill>
                  <a:srgbClr val="52514E"/>
                </a:solidFill>
                <a:latin typeface="Segoe UI"/>
              </a:rPr>
              <a:t>шаардык</a:t>
            </a:r>
            <a:r>
              <a:rPr lang="ru-RU" sz="1050" b="0" i="0" dirty="0">
                <a:solidFill>
                  <a:srgbClr val="52514E"/>
                </a:solidFill>
                <a:latin typeface="Segoe UI"/>
              </a:rPr>
              <a:t> статистика </a:t>
            </a:r>
            <a:r>
              <a:rPr lang="ru-RU" sz="1050" b="0" i="0" dirty="0" err="1">
                <a:solidFill>
                  <a:srgbClr val="52514E"/>
                </a:solidFill>
                <a:latin typeface="Segoe UI"/>
              </a:rPr>
              <a:t>бөлүмүндө</a:t>
            </a:r>
            <a:r>
              <a:rPr lang="ru-RU" sz="1050" b="0" i="0" dirty="0">
                <a:solidFill>
                  <a:srgbClr val="52514E"/>
                </a:solidFill>
                <a:latin typeface="Segoe UI"/>
              </a:rPr>
              <a:t> </a:t>
            </a:r>
            <a:r>
              <a:rPr lang="ru-RU" sz="1050" b="0" i="0" dirty="0" err="1">
                <a:solidFill>
                  <a:srgbClr val="52514E"/>
                </a:solidFill>
                <a:latin typeface="Segoe UI"/>
              </a:rPr>
              <a:t>келишим</a:t>
            </a:r>
            <a:r>
              <a:rPr lang="ru-RU" sz="1050" b="0" i="0" dirty="0">
                <a:solidFill>
                  <a:srgbClr val="52514E"/>
                </a:solidFill>
                <a:latin typeface="Segoe UI"/>
              </a:rPr>
              <a:t> </a:t>
            </a:r>
            <a:r>
              <a:rPr lang="ru-RU" sz="1050" b="0" i="0" dirty="0" err="1">
                <a:solidFill>
                  <a:srgbClr val="52514E"/>
                </a:solidFill>
                <a:latin typeface="Segoe UI"/>
              </a:rPr>
              <a:t>түзүү</a:t>
            </a:r>
            <a:endParaRPr sz="1050" b="0" i="0" dirty="0">
              <a:solidFill>
                <a:srgbClr val="52514E"/>
              </a:solidFill>
              <a:latin typeface="Segoe UI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5800" y="3017520"/>
            <a:ext cx="329184" cy="329184"/>
          </a:xfrm>
          <a:prstGeom prst="ellipse">
            <a:avLst/>
          </a:prstGeom>
          <a:solidFill>
            <a:srgbClr val="2A78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sz="1250" b="1">
                <a:solidFill>
                  <a:srgbClr val="FFFFFF"/>
                </a:solidFill>
                <a:latin typeface="Segoe UI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97863" y="2980944"/>
            <a:ext cx="4425696" cy="42556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  <a:spcAft>
                <a:spcPts val="200"/>
              </a:spcAft>
            </a:pPr>
            <a:r>
              <a:rPr lang="ru-RU" sz="1300" b="1" i="0" dirty="0" err="1">
                <a:solidFill>
                  <a:srgbClr val="0B0B0B"/>
                </a:solidFill>
                <a:latin typeface="Segoe UI"/>
              </a:rPr>
              <a:t>Тутумга</a:t>
            </a:r>
            <a:r>
              <a:rPr lang="ru-RU" sz="1300" b="1" i="0" dirty="0">
                <a:solidFill>
                  <a:srgbClr val="0B0B0B"/>
                </a:solidFill>
                <a:latin typeface="Segoe UI"/>
              </a:rPr>
              <a:t> </a:t>
            </a:r>
            <a:r>
              <a:rPr lang="ru-RU" sz="1300" b="1" i="0" dirty="0" err="1">
                <a:solidFill>
                  <a:srgbClr val="0B0B0B"/>
                </a:solidFill>
                <a:latin typeface="Segoe UI"/>
              </a:rPr>
              <a:t>катталуу</a:t>
            </a:r>
            <a:endParaRPr lang="ru-RU" sz="1300" b="1" i="0" dirty="0">
              <a:solidFill>
                <a:srgbClr val="0B0B0B"/>
              </a:solidFill>
              <a:latin typeface="Segoe UI"/>
            </a:endParaRPr>
          </a:p>
          <a:p>
            <a:pPr algn="l">
              <a:lnSpc>
                <a:spcPct val="115000"/>
              </a:lnSpc>
              <a:spcAft>
                <a:spcPts val="200"/>
              </a:spcAft>
            </a:pPr>
            <a:r>
              <a:rPr lang="ru-RU" sz="1050" b="0" i="0" dirty="0" err="1">
                <a:solidFill>
                  <a:srgbClr val="52514E"/>
                </a:solidFill>
                <a:latin typeface="Segoe UI"/>
              </a:rPr>
              <a:t>Уюм</a:t>
            </a:r>
            <a:r>
              <a:rPr lang="ru-RU" sz="1050" b="0" i="0" dirty="0">
                <a:solidFill>
                  <a:srgbClr val="52514E"/>
                </a:solidFill>
                <a:latin typeface="Segoe UI"/>
              </a:rPr>
              <a:t> IST </a:t>
            </a:r>
            <a:r>
              <a:rPr lang="ru-RU" sz="1050" b="0" i="0" dirty="0" err="1">
                <a:solidFill>
                  <a:srgbClr val="52514E"/>
                </a:solidFill>
                <a:latin typeface="Segoe UI"/>
              </a:rPr>
              <a:t>тутумунда</a:t>
            </a:r>
            <a:r>
              <a:rPr lang="ru-RU" sz="1050" b="0" i="0" dirty="0">
                <a:solidFill>
                  <a:srgbClr val="52514E"/>
                </a:solidFill>
                <a:latin typeface="Segoe UI"/>
              </a:rPr>
              <a:t> логин </a:t>
            </a:r>
            <a:r>
              <a:rPr lang="ru-RU" sz="1050" b="0" i="0" dirty="0" err="1">
                <a:solidFill>
                  <a:srgbClr val="52514E"/>
                </a:solidFill>
                <a:latin typeface="Segoe UI"/>
              </a:rPr>
              <a:t>жана</a:t>
            </a:r>
            <a:r>
              <a:rPr lang="ru-RU" sz="1050" b="0" i="0" dirty="0">
                <a:solidFill>
                  <a:srgbClr val="52514E"/>
                </a:solidFill>
                <a:latin typeface="Segoe UI"/>
              </a:rPr>
              <a:t> </a:t>
            </a:r>
            <a:r>
              <a:rPr lang="ru-RU" sz="1050" b="0" i="0" dirty="0" err="1">
                <a:solidFill>
                  <a:srgbClr val="52514E"/>
                </a:solidFill>
                <a:latin typeface="Segoe UI"/>
              </a:rPr>
              <a:t>убактылуу</a:t>
            </a:r>
            <a:r>
              <a:rPr lang="ru-RU" sz="1050" b="0" i="0" dirty="0">
                <a:solidFill>
                  <a:srgbClr val="52514E"/>
                </a:solidFill>
                <a:latin typeface="Segoe UI"/>
              </a:rPr>
              <a:t> пароль алат</a:t>
            </a:r>
            <a:endParaRPr sz="1050" b="0" i="0" dirty="0">
              <a:solidFill>
                <a:srgbClr val="52514E"/>
              </a:solidFill>
              <a:latin typeface="Segoe UI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85800" y="4114800"/>
            <a:ext cx="329184" cy="329184"/>
          </a:xfrm>
          <a:prstGeom prst="ellipse">
            <a:avLst/>
          </a:prstGeom>
          <a:solidFill>
            <a:srgbClr val="2A78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sz="1250" b="1">
                <a:solidFill>
                  <a:srgbClr val="FFFFFF"/>
                </a:solidFill>
                <a:latin typeface="Segoe UI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97863" y="4078224"/>
            <a:ext cx="4425696" cy="43403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  <a:spcAft>
                <a:spcPts val="200"/>
              </a:spcAft>
            </a:pPr>
            <a:r>
              <a:rPr sz="1300" b="1" i="0" dirty="0" err="1">
                <a:solidFill>
                  <a:srgbClr val="0B0B0B"/>
                </a:solidFill>
                <a:latin typeface="Segoe UI"/>
              </a:rPr>
              <a:t>Авторизация</a:t>
            </a:r>
            <a:endParaRPr sz="1300" b="1" i="0" dirty="0">
              <a:solidFill>
                <a:srgbClr val="0B0B0B"/>
              </a:solidFill>
              <a:latin typeface="Segoe UI"/>
            </a:endParaRPr>
          </a:p>
          <a:p>
            <a:pPr algn="l">
              <a:lnSpc>
                <a:spcPct val="122000"/>
              </a:lnSpc>
              <a:spcAft>
                <a:spcPts val="400"/>
              </a:spcAft>
            </a:pPr>
            <a:r>
              <a:rPr lang="ru-RU" sz="1050" b="0" i="0" dirty="0" err="1">
                <a:solidFill>
                  <a:srgbClr val="52514E"/>
                </a:solidFill>
                <a:latin typeface="Segoe UI"/>
              </a:rPr>
              <a:t>Уюмдун</a:t>
            </a:r>
            <a:r>
              <a:rPr lang="ru-RU" sz="1050" b="0" i="0" dirty="0">
                <a:solidFill>
                  <a:srgbClr val="52514E"/>
                </a:solidFill>
                <a:latin typeface="Segoe UI"/>
              </a:rPr>
              <a:t> </a:t>
            </a:r>
            <a:r>
              <a:rPr lang="ru-RU" sz="1050" b="0" i="0" dirty="0" err="1">
                <a:solidFill>
                  <a:srgbClr val="52514E"/>
                </a:solidFill>
                <a:latin typeface="Segoe UI"/>
              </a:rPr>
              <a:t>жумуш</a:t>
            </a:r>
            <a:r>
              <a:rPr lang="ru-RU" sz="1050" b="0" i="0" dirty="0">
                <a:solidFill>
                  <a:srgbClr val="52514E"/>
                </a:solidFill>
                <a:latin typeface="Segoe UI"/>
              </a:rPr>
              <a:t> </a:t>
            </a:r>
            <a:r>
              <a:rPr lang="ru-RU" sz="1050" b="0" i="0" dirty="0" err="1">
                <a:solidFill>
                  <a:srgbClr val="52514E"/>
                </a:solidFill>
                <a:latin typeface="Segoe UI"/>
              </a:rPr>
              <a:t>ордунан</a:t>
            </a:r>
            <a:r>
              <a:rPr lang="ru-RU" sz="1050" b="0" i="0" dirty="0">
                <a:solidFill>
                  <a:srgbClr val="52514E"/>
                </a:solidFill>
                <a:latin typeface="Segoe UI"/>
              </a:rPr>
              <a:t> </a:t>
            </a:r>
            <a:r>
              <a:rPr lang="ru-RU" sz="1050" b="0" i="0" dirty="0" err="1">
                <a:solidFill>
                  <a:srgbClr val="52514E"/>
                </a:solidFill>
                <a:latin typeface="Segoe UI"/>
              </a:rPr>
              <a:t>тутумга</a:t>
            </a:r>
            <a:r>
              <a:rPr lang="ru-RU" sz="1050" b="0" i="0" dirty="0">
                <a:solidFill>
                  <a:srgbClr val="52514E"/>
                </a:solidFill>
                <a:latin typeface="Segoe UI"/>
              </a:rPr>
              <a:t> </a:t>
            </a:r>
            <a:r>
              <a:rPr lang="ru-RU" sz="1050" b="0" i="0" dirty="0" err="1">
                <a:solidFill>
                  <a:srgbClr val="52514E"/>
                </a:solidFill>
                <a:latin typeface="Segoe UI"/>
              </a:rPr>
              <a:t>кирүү</a:t>
            </a:r>
            <a:endParaRPr sz="1050" b="0" i="0" dirty="0">
              <a:solidFill>
                <a:srgbClr val="52514E"/>
              </a:solidFill>
              <a:latin typeface="Segoe UI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85800" y="5212080"/>
            <a:ext cx="329184" cy="329184"/>
          </a:xfrm>
          <a:prstGeom prst="ellipse">
            <a:avLst/>
          </a:prstGeom>
          <a:solidFill>
            <a:srgbClr val="2A78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sz="1250" b="1">
                <a:solidFill>
                  <a:srgbClr val="FFFFFF"/>
                </a:solidFill>
                <a:latin typeface="Segoe UI"/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97863" y="5175504"/>
            <a:ext cx="4425696" cy="61138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  <a:spcAft>
                <a:spcPts val="200"/>
              </a:spcAft>
            </a:pPr>
            <a:r>
              <a:rPr lang="ru-RU" sz="1300" b="1" i="0" dirty="0">
                <a:solidFill>
                  <a:srgbClr val="0B0B0B"/>
                </a:solidFill>
                <a:latin typeface="Segoe UI"/>
              </a:rPr>
              <a:t>Форманы </a:t>
            </a:r>
            <a:r>
              <a:rPr lang="ru-RU" sz="1300" b="1" i="0" dirty="0" err="1">
                <a:solidFill>
                  <a:srgbClr val="0B0B0B"/>
                </a:solidFill>
                <a:latin typeface="Segoe UI"/>
              </a:rPr>
              <a:t>толтуруу</a:t>
            </a:r>
            <a:endParaRPr lang="ru-RU" sz="1300" b="1" i="0" dirty="0">
              <a:solidFill>
                <a:srgbClr val="0B0B0B"/>
              </a:solidFill>
              <a:latin typeface="Segoe UI"/>
            </a:endParaRPr>
          </a:p>
          <a:p>
            <a:pPr algn="l">
              <a:lnSpc>
                <a:spcPct val="115000"/>
              </a:lnSpc>
              <a:spcAft>
                <a:spcPts val="200"/>
              </a:spcAft>
            </a:pPr>
            <a:r>
              <a:rPr lang="ru-RU" sz="1050" b="0" i="0" dirty="0" err="1">
                <a:solidFill>
                  <a:srgbClr val="52514E"/>
                </a:solidFill>
                <a:latin typeface="Segoe UI"/>
              </a:rPr>
              <a:t>Маалыматтарды</a:t>
            </a:r>
            <a:r>
              <a:rPr lang="ru-RU" sz="1050" b="0" i="0" dirty="0">
                <a:solidFill>
                  <a:srgbClr val="52514E"/>
                </a:solidFill>
                <a:latin typeface="Segoe UI"/>
              </a:rPr>
              <a:t> </a:t>
            </a:r>
            <a:r>
              <a:rPr lang="ru-RU" sz="1050" b="0" i="0" dirty="0" err="1">
                <a:solidFill>
                  <a:srgbClr val="52514E"/>
                </a:solidFill>
                <a:latin typeface="Segoe UI"/>
              </a:rPr>
              <a:t>автоматтык</a:t>
            </a:r>
            <a:r>
              <a:rPr lang="ru-RU" sz="1050" b="0" i="0" dirty="0">
                <a:solidFill>
                  <a:srgbClr val="52514E"/>
                </a:solidFill>
                <a:latin typeface="Segoe UI"/>
              </a:rPr>
              <a:t> </a:t>
            </a:r>
            <a:r>
              <a:rPr lang="ru-RU" sz="1050" b="0" i="0" dirty="0" err="1">
                <a:solidFill>
                  <a:srgbClr val="52514E"/>
                </a:solidFill>
                <a:latin typeface="Segoe UI"/>
              </a:rPr>
              <a:t>логикалык</a:t>
            </a:r>
            <a:r>
              <a:rPr lang="ru-RU" sz="1050" b="0" i="0" dirty="0">
                <a:solidFill>
                  <a:srgbClr val="52514E"/>
                </a:solidFill>
                <a:latin typeface="Segoe UI"/>
              </a:rPr>
              <a:t> </a:t>
            </a:r>
            <a:r>
              <a:rPr lang="ru-RU" sz="1050" b="0" i="0" dirty="0" err="1">
                <a:solidFill>
                  <a:srgbClr val="52514E"/>
                </a:solidFill>
                <a:latin typeface="Segoe UI"/>
              </a:rPr>
              <a:t>жана</a:t>
            </a:r>
            <a:r>
              <a:rPr lang="ru-RU" sz="1050" b="0" i="0" dirty="0">
                <a:solidFill>
                  <a:srgbClr val="52514E"/>
                </a:solidFill>
                <a:latin typeface="Segoe UI"/>
              </a:rPr>
              <a:t> </a:t>
            </a:r>
            <a:r>
              <a:rPr lang="ru-RU" sz="1050" b="0" i="0" dirty="0" err="1">
                <a:solidFill>
                  <a:srgbClr val="52514E"/>
                </a:solidFill>
                <a:latin typeface="Segoe UI"/>
              </a:rPr>
              <a:t>арифметикалык</a:t>
            </a:r>
            <a:r>
              <a:rPr lang="ru-RU" sz="1050" b="0" i="0" dirty="0">
                <a:solidFill>
                  <a:srgbClr val="52514E"/>
                </a:solidFill>
                <a:latin typeface="Segoe UI"/>
              </a:rPr>
              <a:t> </a:t>
            </a:r>
            <a:r>
              <a:rPr lang="ru-RU" sz="1050" b="0" i="0" dirty="0" err="1">
                <a:solidFill>
                  <a:srgbClr val="52514E"/>
                </a:solidFill>
                <a:latin typeface="Segoe UI"/>
              </a:rPr>
              <a:t>көзөмөлдөө</a:t>
            </a:r>
            <a:endParaRPr sz="1050" b="0" i="0" dirty="0">
              <a:solidFill>
                <a:srgbClr val="52514E"/>
              </a:solidFill>
              <a:latin typeface="Segoe U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34379" y="2084832"/>
            <a:ext cx="21945" cy="2194559"/>
          </a:xfrm>
          <a:prstGeom prst="rect">
            <a:avLst/>
          </a:prstGeom>
          <a:solidFill>
            <a:srgbClr val="E1E0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Oval 17"/>
          <p:cNvSpPr/>
          <p:nvPr/>
        </p:nvSpPr>
        <p:spPr>
          <a:xfrm>
            <a:off x="6080760" y="1920240"/>
            <a:ext cx="329184" cy="329184"/>
          </a:xfrm>
          <a:prstGeom prst="ellipse">
            <a:avLst/>
          </a:prstGeom>
          <a:solidFill>
            <a:srgbClr val="2A78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sz="1250" b="1">
                <a:solidFill>
                  <a:srgbClr val="FFFFFF"/>
                </a:solidFill>
                <a:latin typeface="Segoe UI"/>
              </a:rPr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92824" y="1883664"/>
            <a:ext cx="4425696" cy="42556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  <a:spcAft>
                <a:spcPts val="200"/>
              </a:spcAft>
            </a:pPr>
            <a:r>
              <a:rPr lang="ru-RU" sz="1300" b="1" i="0" dirty="0" err="1">
                <a:solidFill>
                  <a:srgbClr val="0B0B0B"/>
                </a:solidFill>
                <a:latin typeface="Segoe UI"/>
              </a:rPr>
              <a:t>Каталарды</a:t>
            </a:r>
            <a:r>
              <a:rPr lang="ru-RU" sz="1300" b="1" i="0" dirty="0">
                <a:solidFill>
                  <a:srgbClr val="0B0B0B"/>
                </a:solidFill>
                <a:latin typeface="Segoe UI"/>
              </a:rPr>
              <a:t> </a:t>
            </a:r>
            <a:r>
              <a:rPr lang="ru-RU" sz="1300" b="1" i="0" dirty="0" err="1">
                <a:solidFill>
                  <a:srgbClr val="0B0B0B"/>
                </a:solidFill>
                <a:latin typeface="Segoe UI"/>
              </a:rPr>
              <a:t>оңдоо</a:t>
            </a:r>
            <a:endParaRPr lang="ru-RU" sz="1300" b="1" i="0" dirty="0">
              <a:solidFill>
                <a:srgbClr val="0B0B0B"/>
              </a:solidFill>
              <a:latin typeface="Segoe UI"/>
            </a:endParaRPr>
          </a:p>
          <a:p>
            <a:pPr algn="l">
              <a:lnSpc>
                <a:spcPct val="115000"/>
              </a:lnSpc>
              <a:spcAft>
                <a:spcPts val="200"/>
              </a:spcAft>
            </a:pPr>
            <a:r>
              <a:rPr lang="ru-RU" sz="1050" b="0" i="0" dirty="0">
                <a:solidFill>
                  <a:srgbClr val="52514E"/>
                </a:solidFill>
                <a:latin typeface="Segoe UI"/>
              </a:rPr>
              <a:t>Зарыл </a:t>
            </a:r>
            <a:r>
              <a:rPr lang="ru-RU" sz="1050" b="0" i="0" dirty="0" err="1">
                <a:solidFill>
                  <a:srgbClr val="52514E"/>
                </a:solidFill>
                <a:latin typeface="Segoe UI"/>
              </a:rPr>
              <a:t>болгон</a:t>
            </a:r>
            <a:r>
              <a:rPr lang="ru-RU" sz="1050" b="0" i="0" dirty="0">
                <a:solidFill>
                  <a:srgbClr val="52514E"/>
                </a:solidFill>
                <a:latin typeface="Segoe UI"/>
              </a:rPr>
              <a:t> </a:t>
            </a:r>
            <a:r>
              <a:rPr lang="ru-RU" sz="1050" b="0" i="0" dirty="0" err="1">
                <a:solidFill>
                  <a:srgbClr val="52514E"/>
                </a:solidFill>
                <a:latin typeface="Segoe UI"/>
              </a:rPr>
              <a:t>учурда</a:t>
            </a:r>
            <a:r>
              <a:rPr lang="ru-RU" sz="1050" b="0" i="0" dirty="0">
                <a:solidFill>
                  <a:srgbClr val="52514E"/>
                </a:solidFill>
                <a:latin typeface="Segoe UI"/>
              </a:rPr>
              <a:t> </a:t>
            </a:r>
            <a:r>
              <a:rPr lang="ru-RU" sz="1050" b="0" i="0" dirty="0" err="1">
                <a:solidFill>
                  <a:srgbClr val="52514E"/>
                </a:solidFill>
                <a:latin typeface="Segoe UI"/>
              </a:rPr>
              <a:t>маалыматтарды</a:t>
            </a:r>
            <a:r>
              <a:rPr lang="ru-RU" sz="1050" b="0" i="0" dirty="0">
                <a:solidFill>
                  <a:srgbClr val="52514E"/>
                </a:solidFill>
                <a:latin typeface="Segoe UI"/>
              </a:rPr>
              <a:t> кайра </a:t>
            </a:r>
            <a:r>
              <a:rPr lang="ru-RU" sz="1050" b="0" i="0" dirty="0" err="1">
                <a:solidFill>
                  <a:srgbClr val="52514E"/>
                </a:solidFill>
                <a:latin typeface="Segoe UI"/>
              </a:rPr>
              <a:t>текшерүү</a:t>
            </a:r>
            <a:endParaRPr sz="1050" b="0" i="0" dirty="0">
              <a:solidFill>
                <a:srgbClr val="52514E"/>
              </a:solidFill>
              <a:latin typeface="Segoe UI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080760" y="3017520"/>
            <a:ext cx="329184" cy="329184"/>
          </a:xfrm>
          <a:prstGeom prst="ellipse">
            <a:avLst/>
          </a:prstGeom>
          <a:solidFill>
            <a:srgbClr val="2A78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sz="1250" b="1">
                <a:solidFill>
                  <a:srgbClr val="FFFFFF"/>
                </a:solidFill>
                <a:latin typeface="Segoe UI"/>
              </a:rPr>
              <a:t>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92824" y="2980944"/>
            <a:ext cx="4425696" cy="42556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  <a:spcAft>
                <a:spcPts val="200"/>
              </a:spcAft>
            </a:pPr>
            <a:r>
              <a:rPr lang="ru-RU" sz="1300" b="1" i="0" dirty="0">
                <a:solidFill>
                  <a:srgbClr val="0B0B0B"/>
                </a:solidFill>
                <a:latin typeface="Segoe UI"/>
              </a:rPr>
              <a:t>Кол </a:t>
            </a:r>
            <a:r>
              <a:rPr lang="ru-RU" sz="1300" b="1" i="0" dirty="0" err="1">
                <a:solidFill>
                  <a:srgbClr val="0B0B0B"/>
                </a:solidFill>
                <a:latin typeface="Segoe UI"/>
              </a:rPr>
              <a:t>коюу</a:t>
            </a:r>
            <a:r>
              <a:rPr lang="ru-RU" sz="1300" b="1" i="0" dirty="0">
                <a:solidFill>
                  <a:srgbClr val="0B0B0B"/>
                </a:solidFill>
                <a:latin typeface="Segoe UI"/>
              </a:rPr>
              <a:t> </a:t>
            </a:r>
            <a:r>
              <a:rPr lang="ru-RU" sz="1300" b="1" i="0" dirty="0" err="1">
                <a:solidFill>
                  <a:srgbClr val="0B0B0B"/>
                </a:solidFill>
                <a:latin typeface="Segoe UI"/>
              </a:rPr>
              <a:t>жана</a:t>
            </a:r>
            <a:r>
              <a:rPr lang="ru-RU" sz="1300" b="1" i="0" dirty="0">
                <a:solidFill>
                  <a:srgbClr val="0B0B0B"/>
                </a:solidFill>
                <a:latin typeface="Segoe UI"/>
              </a:rPr>
              <a:t> </a:t>
            </a:r>
            <a:r>
              <a:rPr lang="ru-RU" sz="1300" b="1" i="0" dirty="0" err="1">
                <a:solidFill>
                  <a:srgbClr val="0B0B0B"/>
                </a:solidFill>
                <a:latin typeface="Segoe UI"/>
              </a:rPr>
              <a:t>жөнөтүү</a:t>
            </a:r>
            <a:endParaRPr lang="ru-RU" sz="1300" b="1" i="0" dirty="0">
              <a:solidFill>
                <a:srgbClr val="0B0B0B"/>
              </a:solidFill>
              <a:latin typeface="Segoe UI"/>
            </a:endParaRPr>
          </a:p>
          <a:p>
            <a:pPr algn="l">
              <a:lnSpc>
                <a:spcPct val="115000"/>
              </a:lnSpc>
              <a:spcAft>
                <a:spcPts val="200"/>
              </a:spcAft>
            </a:pPr>
            <a:r>
              <a:rPr lang="ru-RU" sz="1050" b="0" i="0" dirty="0">
                <a:solidFill>
                  <a:srgbClr val="52514E"/>
                </a:solidFill>
                <a:latin typeface="Segoe UI"/>
              </a:rPr>
              <a:t>Отчет IST </a:t>
            </a:r>
            <a:r>
              <a:rPr lang="ru-RU" sz="1050" b="0" i="0" dirty="0" err="1">
                <a:solidFill>
                  <a:srgbClr val="52514E"/>
                </a:solidFill>
                <a:latin typeface="Segoe UI"/>
              </a:rPr>
              <a:t>тутуму</a:t>
            </a:r>
            <a:r>
              <a:rPr lang="ru-RU" sz="1050" b="0" i="0" dirty="0">
                <a:solidFill>
                  <a:srgbClr val="52514E"/>
                </a:solidFill>
                <a:latin typeface="Segoe UI"/>
              </a:rPr>
              <a:t> </a:t>
            </a:r>
            <a:r>
              <a:rPr lang="ru-RU" sz="1050" b="0" i="0" dirty="0" err="1">
                <a:solidFill>
                  <a:srgbClr val="52514E"/>
                </a:solidFill>
                <a:latin typeface="Segoe UI"/>
              </a:rPr>
              <a:t>аркылуу</a:t>
            </a:r>
            <a:r>
              <a:rPr lang="ru-RU" sz="1050" b="0" i="0" dirty="0">
                <a:solidFill>
                  <a:srgbClr val="52514E"/>
                </a:solidFill>
                <a:latin typeface="Segoe UI"/>
              </a:rPr>
              <a:t> </a:t>
            </a:r>
            <a:r>
              <a:rPr lang="ru-RU" sz="1050" b="0" i="0" dirty="0" err="1">
                <a:solidFill>
                  <a:srgbClr val="52514E"/>
                </a:solidFill>
                <a:latin typeface="Segoe UI"/>
              </a:rPr>
              <a:t>Улуттук</a:t>
            </a:r>
            <a:r>
              <a:rPr lang="ru-RU" sz="1050" b="0" i="0" dirty="0">
                <a:solidFill>
                  <a:srgbClr val="52514E"/>
                </a:solidFill>
                <a:latin typeface="Segoe UI"/>
              </a:rPr>
              <a:t> статистика </a:t>
            </a:r>
            <a:r>
              <a:rPr lang="ru-RU" sz="1050" b="0" i="0" dirty="0" err="1">
                <a:solidFill>
                  <a:srgbClr val="52514E"/>
                </a:solidFill>
                <a:latin typeface="Segoe UI"/>
              </a:rPr>
              <a:t>комитетине</a:t>
            </a:r>
            <a:r>
              <a:rPr lang="ru-RU" sz="1050" b="0" i="0" dirty="0">
                <a:solidFill>
                  <a:srgbClr val="52514E"/>
                </a:solidFill>
                <a:latin typeface="Segoe UI"/>
              </a:rPr>
              <a:t> </a:t>
            </a:r>
            <a:r>
              <a:rPr lang="ru-RU" sz="1050" b="0" i="0" dirty="0" err="1">
                <a:solidFill>
                  <a:srgbClr val="52514E"/>
                </a:solidFill>
                <a:latin typeface="Segoe UI"/>
              </a:rPr>
              <a:t>жөнөтүлөт</a:t>
            </a:r>
            <a:endParaRPr sz="1050" b="0" i="0" dirty="0">
              <a:solidFill>
                <a:srgbClr val="52514E"/>
              </a:solidFill>
              <a:latin typeface="Segoe UI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080760" y="4114800"/>
            <a:ext cx="329184" cy="329184"/>
          </a:xfrm>
          <a:prstGeom prst="ellipse">
            <a:avLst/>
          </a:prstGeom>
          <a:solidFill>
            <a:srgbClr val="2A78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sz="1250" b="1">
                <a:solidFill>
                  <a:srgbClr val="FFFFFF"/>
                </a:solidFill>
                <a:latin typeface="Segoe UI"/>
              </a:rPr>
              <a:t>7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92824" y="4078224"/>
            <a:ext cx="4425696" cy="43403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  <a:spcAft>
                <a:spcPts val="200"/>
              </a:spcAft>
            </a:pPr>
            <a:r>
              <a:rPr lang="ru-RU" sz="1300" b="1" i="0" dirty="0" err="1">
                <a:solidFill>
                  <a:srgbClr val="0B0B0B"/>
                </a:solidFill>
                <a:latin typeface="Segoe UI"/>
              </a:rPr>
              <a:t>Аяктоо</a:t>
            </a:r>
            <a:endParaRPr sz="1300" b="1" i="0" dirty="0">
              <a:solidFill>
                <a:srgbClr val="0B0B0B"/>
              </a:solidFill>
              <a:latin typeface="Segoe UI"/>
            </a:endParaRPr>
          </a:p>
          <a:p>
            <a:pPr algn="l">
              <a:lnSpc>
                <a:spcPct val="122000"/>
              </a:lnSpc>
              <a:spcAft>
                <a:spcPts val="400"/>
              </a:spcAft>
            </a:pPr>
            <a:r>
              <a:rPr lang="ru-RU" sz="1050" b="0" i="0" dirty="0" err="1">
                <a:solidFill>
                  <a:srgbClr val="52514E"/>
                </a:solidFill>
                <a:latin typeface="Segoe UI"/>
              </a:rPr>
              <a:t>Отчетту</a:t>
            </a:r>
            <a:r>
              <a:rPr lang="ru-RU" sz="1050" b="0" i="0" dirty="0">
                <a:solidFill>
                  <a:srgbClr val="52514E"/>
                </a:solidFill>
                <a:latin typeface="Segoe UI"/>
              </a:rPr>
              <a:t> </a:t>
            </a:r>
            <a:r>
              <a:rPr lang="ru-RU" sz="1050" b="0" i="0" dirty="0" err="1">
                <a:solidFill>
                  <a:srgbClr val="52514E"/>
                </a:solidFill>
                <a:latin typeface="Segoe UI"/>
              </a:rPr>
              <a:t>тутумда</a:t>
            </a:r>
            <a:r>
              <a:rPr lang="ru-RU" sz="1050" b="0" i="0" dirty="0">
                <a:solidFill>
                  <a:srgbClr val="52514E"/>
                </a:solidFill>
                <a:latin typeface="Segoe UI"/>
              </a:rPr>
              <a:t> </a:t>
            </a:r>
            <a:r>
              <a:rPr lang="ru-RU" sz="1050" b="0" i="0" dirty="0" err="1">
                <a:solidFill>
                  <a:srgbClr val="52514E"/>
                </a:solidFill>
                <a:latin typeface="Segoe UI"/>
              </a:rPr>
              <a:t>каттоо</a:t>
            </a:r>
            <a:endParaRPr sz="1050" b="0" i="0" dirty="0">
              <a:solidFill>
                <a:srgbClr val="52514E"/>
              </a:solidFill>
              <a:latin typeface="Segoe U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234379" y="5248656"/>
            <a:ext cx="21945" cy="146304"/>
          </a:xfrm>
          <a:prstGeom prst="rect">
            <a:avLst/>
          </a:prstGeom>
          <a:solidFill>
            <a:srgbClr val="E1E0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5" name="Rounded Rectangle 24"/>
          <p:cNvSpPr/>
          <p:nvPr/>
        </p:nvSpPr>
        <p:spPr>
          <a:xfrm>
            <a:off x="6367272" y="4809744"/>
            <a:ext cx="4937760" cy="822960"/>
          </a:xfrm>
          <a:prstGeom prst="roundRect">
            <a:avLst>
              <a:gd name="adj" fmla="val 13000"/>
            </a:avLst>
          </a:prstGeom>
          <a:solidFill>
            <a:srgbClr val="EAF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6" name="Oval 25"/>
          <p:cNvSpPr/>
          <p:nvPr/>
        </p:nvSpPr>
        <p:spPr>
          <a:xfrm>
            <a:off x="6208166" y="5022080"/>
            <a:ext cx="329184" cy="329184"/>
          </a:xfrm>
          <a:prstGeom prst="ellipse">
            <a:avLst/>
          </a:prstGeom>
          <a:solidFill>
            <a:srgbClr val="0CA3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500" b="1">
                <a:solidFill>
                  <a:srgbClr val="FFFFFF"/>
                </a:solidFill>
                <a:latin typeface="Segoe UI"/>
              </a:rPr>
              <a:t>✓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92824" y="4908478"/>
            <a:ext cx="4151376" cy="62549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5000"/>
              </a:lnSpc>
              <a:spcAft>
                <a:spcPts val="200"/>
              </a:spcAft>
            </a:pPr>
            <a:r>
              <a:rPr lang="ru-RU" sz="1300" b="1" i="0" dirty="0" err="1">
                <a:solidFill>
                  <a:srgbClr val="0CA30C"/>
                </a:solidFill>
                <a:latin typeface="Segoe UI"/>
              </a:rPr>
              <a:t>Ырастоо</a:t>
            </a:r>
            <a:endParaRPr sz="1300" b="1" i="0" dirty="0">
              <a:solidFill>
                <a:srgbClr val="0CA30C"/>
              </a:solidFill>
              <a:latin typeface="Segoe UI"/>
            </a:endParaRPr>
          </a:p>
          <a:p>
            <a:pPr algn="l">
              <a:lnSpc>
                <a:spcPct val="120000"/>
              </a:lnSpc>
              <a:spcAft>
                <a:spcPts val="400"/>
              </a:spcAft>
            </a:pPr>
            <a:r>
              <a:rPr lang="ru-RU" sz="1050" b="0" i="0" dirty="0">
                <a:solidFill>
                  <a:srgbClr val="0B0B0B"/>
                </a:solidFill>
                <a:latin typeface="Segoe UI"/>
              </a:rPr>
              <a:t>Респондент </a:t>
            </a:r>
            <a:r>
              <a:rPr lang="ru-RU" sz="1050" b="0" i="0" dirty="0" err="1">
                <a:solidFill>
                  <a:srgbClr val="0B0B0B"/>
                </a:solidFill>
                <a:latin typeface="Segoe UI"/>
              </a:rPr>
              <a:t>кабыл</a:t>
            </a:r>
            <a:r>
              <a:rPr lang="ru-RU" sz="1050" b="0" i="0" dirty="0">
                <a:solidFill>
                  <a:srgbClr val="0B0B0B"/>
                </a:solidFill>
                <a:latin typeface="Segoe UI"/>
              </a:rPr>
              <a:t> </a:t>
            </a:r>
            <a:r>
              <a:rPr lang="ru-RU" sz="1050" b="0" i="0" dirty="0" err="1">
                <a:solidFill>
                  <a:srgbClr val="0B0B0B"/>
                </a:solidFill>
                <a:latin typeface="Segoe UI"/>
              </a:rPr>
              <a:t>алынгандыгы</a:t>
            </a:r>
            <a:r>
              <a:rPr lang="ru-RU" sz="1050" b="0" i="0" dirty="0">
                <a:solidFill>
                  <a:srgbClr val="0B0B0B"/>
                </a:solidFill>
                <a:latin typeface="Segoe UI"/>
              </a:rPr>
              <a:t> </a:t>
            </a:r>
            <a:r>
              <a:rPr lang="ru-RU" sz="1050" b="0" i="0" dirty="0" err="1">
                <a:solidFill>
                  <a:srgbClr val="0B0B0B"/>
                </a:solidFill>
                <a:latin typeface="Segoe UI"/>
              </a:rPr>
              <a:t>тууралуу</a:t>
            </a:r>
            <a:r>
              <a:rPr lang="ru-RU" sz="1050" b="0" i="0" dirty="0">
                <a:solidFill>
                  <a:srgbClr val="0B0B0B"/>
                </a:solidFill>
                <a:latin typeface="Segoe UI"/>
              </a:rPr>
              <a:t> </a:t>
            </a:r>
            <a:r>
              <a:rPr lang="ru-RU" sz="1050" b="0" i="0" dirty="0" err="1">
                <a:solidFill>
                  <a:srgbClr val="0B0B0B"/>
                </a:solidFill>
                <a:latin typeface="Segoe UI"/>
              </a:rPr>
              <a:t>ырастоо</a:t>
            </a:r>
            <a:r>
              <a:rPr lang="ru-RU" sz="1050" b="0" i="0" dirty="0">
                <a:solidFill>
                  <a:srgbClr val="0B0B0B"/>
                </a:solidFill>
                <a:latin typeface="Segoe UI"/>
              </a:rPr>
              <a:t> же кайра </a:t>
            </a:r>
            <a:r>
              <a:rPr lang="ru-RU" sz="1050" b="0" i="0" dirty="0" err="1">
                <a:solidFill>
                  <a:srgbClr val="0B0B0B"/>
                </a:solidFill>
                <a:latin typeface="Segoe UI"/>
              </a:rPr>
              <a:t>иштеп</a:t>
            </a:r>
            <a:r>
              <a:rPr lang="ru-RU" sz="1050" b="0" i="0" dirty="0">
                <a:solidFill>
                  <a:srgbClr val="0B0B0B"/>
                </a:solidFill>
                <a:latin typeface="Segoe UI"/>
              </a:rPr>
              <a:t> </a:t>
            </a:r>
            <a:r>
              <a:rPr lang="ru-RU" sz="1050" b="0" i="0" dirty="0" err="1">
                <a:solidFill>
                  <a:srgbClr val="0B0B0B"/>
                </a:solidFill>
                <a:latin typeface="Segoe UI"/>
              </a:rPr>
              <a:t>чыгуу</a:t>
            </a:r>
            <a:r>
              <a:rPr lang="ru-RU" sz="1050" b="0" i="0" dirty="0">
                <a:solidFill>
                  <a:srgbClr val="0B0B0B"/>
                </a:solidFill>
                <a:latin typeface="Segoe UI"/>
              </a:rPr>
              <a:t> </a:t>
            </a:r>
            <a:r>
              <a:rPr lang="ru-RU" sz="1050" b="0" i="0" dirty="0" err="1">
                <a:solidFill>
                  <a:srgbClr val="0B0B0B"/>
                </a:solidFill>
                <a:latin typeface="Segoe UI"/>
              </a:rPr>
              <a:t>жөнүндө</a:t>
            </a:r>
            <a:r>
              <a:rPr lang="ru-RU" sz="1050" b="0" i="0" dirty="0">
                <a:solidFill>
                  <a:srgbClr val="0B0B0B"/>
                </a:solidFill>
                <a:latin typeface="Segoe UI"/>
              </a:rPr>
              <a:t> </a:t>
            </a:r>
            <a:r>
              <a:rPr lang="ru-RU" sz="1050" b="0" i="0" dirty="0" err="1">
                <a:solidFill>
                  <a:srgbClr val="0B0B0B"/>
                </a:solidFill>
                <a:latin typeface="Segoe UI"/>
              </a:rPr>
              <a:t>билдирүү</a:t>
            </a:r>
            <a:r>
              <a:rPr lang="ru-RU" sz="1050" b="0" i="0" dirty="0">
                <a:solidFill>
                  <a:srgbClr val="0B0B0B"/>
                </a:solidFill>
                <a:latin typeface="Segoe UI"/>
              </a:rPr>
              <a:t> алат</a:t>
            </a:r>
            <a:endParaRPr sz="1050" b="0" i="0" dirty="0">
              <a:solidFill>
                <a:srgbClr val="0B0B0B"/>
              </a:solidFill>
              <a:latin typeface="Segoe UI"/>
            </a:endParaRPr>
          </a:p>
        </p:txBody>
      </p:sp>
      <p:grpSp>
        <p:nvGrpSpPr>
          <p:cNvPr id="28" name="Группа 9">
            <a:extLst>
              <a:ext uri="{FF2B5EF4-FFF2-40B4-BE49-F238E27FC236}">
                <a16:creationId xmlns:a16="http://schemas.microsoft.com/office/drawing/2014/main" id="{C898AACD-1B13-44C7-AEDA-0F8CCBAED637}"/>
              </a:ext>
            </a:extLst>
          </p:cNvPr>
          <p:cNvGrpSpPr/>
          <p:nvPr/>
        </p:nvGrpSpPr>
        <p:grpSpPr>
          <a:xfrm>
            <a:off x="-20780" y="6350923"/>
            <a:ext cx="12254345" cy="523703"/>
            <a:chOff x="-66500" y="6350923"/>
            <a:chExt cx="12300065" cy="523703"/>
          </a:xfrm>
        </p:grpSpPr>
        <p:pic>
          <p:nvPicPr>
            <p:cNvPr id="29" name="Рисунок 10">
              <a:extLst>
                <a:ext uri="{FF2B5EF4-FFF2-40B4-BE49-F238E27FC236}">
                  <a16:creationId xmlns:a16="http://schemas.microsoft.com/office/drawing/2014/main" id="{A0EBB5B1-EFC0-410F-8251-F03D59F0C4D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66500" y="6350923"/>
              <a:ext cx="12300065" cy="523703"/>
            </a:xfrm>
            <a:prstGeom prst="rect">
              <a:avLst/>
            </a:prstGeom>
          </p:spPr>
        </p:pic>
        <p:pic>
          <p:nvPicPr>
            <p:cNvPr id="30" name="Рисунок 11">
              <a:extLst>
                <a:ext uri="{FF2B5EF4-FFF2-40B4-BE49-F238E27FC236}">
                  <a16:creationId xmlns:a16="http://schemas.microsoft.com/office/drawing/2014/main" id="{367714C9-4121-4943-B52A-F84800EF635E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82942" y="6509809"/>
              <a:ext cx="1328394" cy="231025"/>
            </a:xfrm>
            <a:prstGeom prst="rect">
              <a:avLst/>
            </a:prstGeom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2349FED0-5ABF-0BF1-A813-1C073ED5E9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6840" y="5549419"/>
            <a:ext cx="1191415" cy="11914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2AEB1B-0650-FF45-41AB-A93ED30733F5}"/>
              </a:ext>
            </a:extLst>
          </p:cNvPr>
          <p:cNvSpPr txBox="1">
            <a:spLocks/>
          </p:cNvSpPr>
          <p:nvPr/>
        </p:nvSpPr>
        <p:spPr>
          <a:xfrm>
            <a:off x="2663930" y="387531"/>
            <a:ext cx="6673735" cy="741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err="1"/>
              <a:t>Биз</a:t>
            </a:r>
            <a:r>
              <a:rPr lang="ru-RU" dirty="0"/>
              <a:t> </a:t>
            </a:r>
            <a:r>
              <a:rPr lang="ru-RU" dirty="0" err="1"/>
              <a:t>социалдык</a:t>
            </a:r>
            <a:r>
              <a:rPr lang="ru-RU" dirty="0"/>
              <a:t> </a:t>
            </a:r>
            <a:r>
              <a:rPr lang="ru-RU" dirty="0" err="1"/>
              <a:t>тармактардабыз</a:t>
            </a:r>
            <a:r>
              <a:rPr lang="ru-RU" dirty="0"/>
              <a:t>: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9288DCD8-4B50-2A0D-9A6B-95183DC9162F}"/>
              </a:ext>
            </a:extLst>
          </p:cNvPr>
          <p:cNvSpPr txBox="1">
            <a:spLocks/>
          </p:cNvSpPr>
          <p:nvPr/>
        </p:nvSpPr>
        <p:spPr>
          <a:xfrm>
            <a:off x="1519004" y="5622082"/>
            <a:ext cx="1746786" cy="741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/>
              <a:t>Facebook</a:t>
            </a:r>
            <a:endParaRPr lang="ru-RU" sz="2800" dirty="0"/>
          </a:p>
        </p:txBody>
      </p:sp>
      <p:pic>
        <p:nvPicPr>
          <p:cNvPr id="16" name="Рисунок 7">
            <a:extLst>
              <a:ext uri="{FF2B5EF4-FFF2-40B4-BE49-F238E27FC236}">
                <a16:creationId xmlns:a16="http://schemas.microsoft.com/office/drawing/2014/main" id="{139E8173-BBFD-840B-37FF-8A9B730148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611" y="1418448"/>
            <a:ext cx="992878" cy="992878"/>
          </a:xfrm>
          <a:prstGeom prst="rect">
            <a:avLst/>
          </a:prstGeom>
        </p:spPr>
      </p:pic>
      <p:pic>
        <p:nvPicPr>
          <p:cNvPr id="17" name="Рисунок 9">
            <a:extLst>
              <a:ext uri="{FF2B5EF4-FFF2-40B4-BE49-F238E27FC236}">
                <a16:creationId xmlns:a16="http://schemas.microsoft.com/office/drawing/2014/main" id="{E83D6BE1-7531-5FF4-FCEB-CA781F8BE8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665" y="1418448"/>
            <a:ext cx="992878" cy="992878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58D220EB-3CE9-514C-36A5-B7AFCBAD81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7932" y="2806062"/>
            <a:ext cx="2714532" cy="2714532"/>
          </a:xfrm>
          <a:prstGeom prst="rect">
            <a:avLst/>
          </a:prstGeom>
        </p:spPr>
      </p:pic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448AC119-4EF3-AB7A-8DE3-9D6528ACBB3D}"/>
              </a:ext>
            </a:extLst>
          </p:cNvPr>
          <p:cNvSpPr txBox="1">
            <a:spLocks/>
          </p:cNvSpPr>
          <p:nvPr/>
        </p:nvSpPr>
        <p:spPr>
          <a:xfrm>
            <a:off x="5312236" y="5622082"/>
            <a:ext cx="1888664" cy="741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/>
              <a:t>Instagram</a:t>
            </a:r>
            <a:endParaRPr lang="ru-RU" sz="2800" dirty="0"/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DDDBA8CC-4E06-2F24-FE2D-66424351D7E8}"/>
              </a:ext>
            </a:extLst>
          </p:cNvPr>
          <p:cNvSpPr txBox="1">
            <a:spLocks/>
          </p:cNvSpPr>
          <p:nvPr/>
        </p:nvSpPr>
        <p:spPr>
          <a:xfrm>
            <a:off x="8907120" y="5622082"/>
            <a:ext cx="1746786" cy="741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/>
              <a:t>Telegram</a:t>
            </a:r>
            <a:endParaRPr lang="ru-RU" sz="28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BE0B0BC-CA01-4381-C878-400798F38A69}"/>
              </a:ext>
            </a:extLst>
          </p:cNvPr>
          <p:cNvSpPr/>
          <p:nvPr/>
        </p:nvSpPr>
        <p:spPr>
          <a:xfrm>
            <a:off x="5029200" y="1418448"/>
            <a:ext cx="2579026" cy="1358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5">
            <a:extLst>
              <a:ext uri="{FF2B5EF4-FFF2-40B4-BE49-F238E27FC236}">
                <a16:creationId xmlns:a16="http://schemas.microsoft.com/office/drawing/2014/main" id="{248D3090-FB4E-8A89-6EDE-A9FBB3F873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669" y="1456473"/>
            <a:ext cx="992878" cy="99287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9B1AD07-A2B1-D2E0-4340-2820978058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5700" y="2878772"/>
            <a:ext cx="2672525" cy="26725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426DE55-912C-01D5-7AE3-A62E04915F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" r="3040"/>
          <a:stretch/>
        </p:blipFill>
        <p:spPr>
          <a:xfrm>
            <a:off x="8636905" y="2806062"/>
            <a:ext cx="2551315" cy="2716497"/>
          </a:xfrm>
          <a:prstGeom prst="rect">
            <a:avLst/>
          </a:prstGeom>
        </p:spPr>
      </p:pic>
      <p:grpSp>
        <p:nvGrpSpPr>
          <p:cNvPr id="14" name="Группа 9">
            <a:extLst>
              <a:ext uri="{FF2B5EF4-FFF2-40B4-BE49-F238E27FC236}">
                <a16:creationId xmlns:a16="http://schemas.microsoft.com/office/drawing/2014/main" id="{C898AACD-1B13-44C7-AEDA-0F8CCBAED637}"/>
              </a:ext>
            </a:extLst>
          </p:cNvPr>
          <p:cNvGrpSpPr/>
          <p:nvPr/>
        </p:nvGrpSpPr>
        <p:grpSpPr>
          <a:xfrm>
            <a:off x="-20780" y="6350923"/>
            <a:ext cx="12254345" cy="523703"/>
            <a:chOff x="-66500" y="6350923"/>
            <a:chExt cx="12300065" cy="523703"/>
          </a:xfrm>
        </p:grpSpPr>
        <p:pic>
          <p:nvPicPr>
            <p:cNvPr id="18" name="Рисунок 10">
              <a:extLst>
                <a:ext uri="{FF2B5EF4-FFF2-40B4-BE49-F238E27FC236}">
                  <a16:creationId xmlns:a16="http://schemas.microsoft.com/office/drawing/2014/main" id="{A0EBB5B1-EFC0-410F-8251-F03D59F0C4D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-66500" y="6350923"/>
              <a:ext cx="12300065" cy="523703"/>
            </a:xfrm>
            <a:prstGeom prst="rect">
              <a:avLst/>
            </a:prstGeom>
          </p:spPr>
        </p:pic>
        <p:pic>
          <p:nvPicPr>
            <p:cNvPr id="20" name="Рисунок 11">
              <a:extLst>
                <a:ext uri="{FF2B5EF4-FFF2-40B4-BE49-F238E27FC236}">
                  <a16:creationId xmlns:a16="http://schemas.microsoft.com/office/drawing/2014/main" id="{367714C9-4121-4943-B52A-F84800EF635E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82942" y="6509809"/>
              <a:ext cx="1328394" cy="231025"/>
            </a:xfrm>
            <a:prstGeom prst="rect">
              <a:avLst/>
            </a:prstGeom>
          </p:spPr>
        </p:pic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29F049-3CCE-33E2-18FE-F79B78D54A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86840" y="5549419"/>
            <a:ext cx="1191415" cy="119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287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366</Words>
  <Application>Microsoft Office PowerPoint</Application>
  <PresentationFormat>Широкоэкранный</PresentationFormat>
  <Paragraphs>74</Paragraphs>
  <Slides>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Cambria</vt:lpstr>
      <vt:lpstr>Segoe UI</vt:lpstr>
      <vt:lpstr>Times New Roman</vt:lpstr>
      <vt:lpstr>Verdana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Тимур Мамбеталиев</dc:creator>
  <cp:keywords/>
  <dc:description>generated using python-pptx</dc:description>
  <cp:lastModifiedBy>Данияр уулу Адылбек</cp:lastModifiedBy>
  <cp:revision>22</cp:revision>
  <dcterms:created xsi:type="dcterms:W3CDTF">2013-01-27T09:14:16Z</dcterms:created>
  <dcterms:modified xsi:type="dcterms:W3CDTF">2026-07-15T03:36:39Z</dcterms:modified>
  <cp:category/>
</cp:coreProperties>
</file>