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9"/>
  </p:notesMasterIdLst>
  <p:sldIdLst>
    <p:sldId id="256" r:id="rId2"/>
    <p:sldId id="261" r:id="rId3"/>
    <p:sldId id="258" r:id="rId4"/>
    <p:sldId id="267" r:id="rId5"/>
    <p:sldId id="264" r:id="rId6"/>
    <p:sldId id="257" r:id="rId7"/>
    <p:sldId id="266" r:id="rId8"/>
  </p:sldIdLst>
  <p:sldSz cx="12192000" cy="6858000"/>
  <p:notesSz cx="6858000" cy="9144000"/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88136" autoAdjust="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 err="1">
                <a:solidFill>
                  <a:schemeClr val="tx1"/>
                </a:solidFill>
              </a:rPr>
              <a:t>млн.сом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K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'свод-баланс'!$A$3</c:f>
              <c:strCache>
                <c:ptCount val="1"/>
                <c:pt idx="0">
                  <c:v>Республика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'свод-баланс'!$B$2:$F$2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'свод-баланс'!$B$3:$F$3</c:f>
              <c:numCache>
                <c:formatCode>#,##0.0</c:formatCode>
                <c:ptCount val="5"/>
                <c:pt idx="0">
                  <c:v>447879.21847199998</c:v>
                </c:pt>
                <c:pt idx="1">
                  <c:v>451943.51060452178</c:v>
                </c:pt>
                <c:pt idx="2">
                  <c:v>541755.02730356355</c:v>
                </c:pt>
                <c:pt idx="3">
                  <c:v>637083.18413599825</c:v>
                </c:pt>
                <c:pt idx="4">
                  <c:v>781015.23400108062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6D-4990-A699-FEEC0944A9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91322552"/>
        <c:axId val="391315104"/>
      </c:barChart>
      <c:catAx>
        <c:axId val="39132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391315104"/>
        <c:crosses val="autoZero"/>
        <c:auto val="1"/>
        <c:lblAlgn val="ctr"/>
        <c:lblOffset val="100"/>
        <c:noMultiLvlLbl val="0"/>
      </c:catAx>
      <c:valAx>
        <c:axId val="39131510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91322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6C-487B-8C01-0E51379DA9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86C-487B-8C01-0E51379DA9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86C-487B-8C01-0E51379DA9E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86C-487B-8C01-0E51379DA9E5}"/>
              </c:ext>
            </c:extLst>
          </c:dPt>
          <c:dLbls>
            <c:dLbl>
              <c:idx val="0"/>
              <c:layout>
                <c:manualLayout>
                  <c:x val="1.2667636977672625E-2"/>
                  <c:y val="4.573419339607256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6C-487B-8C01-0E51379DA9E5}"/>
                </c:ext>
              </c:extLst>
            </c:dLbl>
            <c:dLbl>
              <c:idx val="1"/>
              <c:layout>
                <c:manualLayout>
                  <c:x val="-1.1517263542573741E-2"/>
                  <c:y val="9.4825903565490654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6C-487B-8C01-0E51379DA9E5}"/>
                </c:ext>
              </c:extLst>
            </c:dLbl>
            <c:dLbl>
              <c:idx val="2"/>
              <c:layout>
                <c:manualLayout>
                  <c:x val="-2.7985819054317353E-3"/>
                  <c:y val="2.204700316388357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86C-487B-8C01-0E51379DA9E5}"/>
                </c:ext>
              </c:extLst>
            </c:dLbl>
            <c:dLbl>
              <c:idx val="3"/>
              <c:layout>
                <c:manualLayout>
                  <c:x val="1.3984870442304476E-2"/>
                  <c:y val="0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86C-487B-8C01-0E51379DA9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Республика!$A$37:$A$40</c:f>
              <c:strCache>
                <c:ptCount val="4"/>
                <c:pt idx="0">
                  <c:v>эмгек ишинен түшкөн кирешелер</c:v>
                </c:pt>
                <c:pt idx="1">
                  <c:v>социалдык трансферттер (пенсиялар, жөлөкпулдар, стипендиялар)</c:v>
                </c:pt>
                <c:pt idx="2">
                  <c:v>жеке көмөкчү чарбадан түшкөн кирешелер</c:v>
                </c:pt>
                <c:pt idx="3">
                  <c:v>башка акчалай түшүүлөр</c:v>
                </c:pt>
              </c:strCache>
            </c:strRef>
          </c:cat>
          <c:val>
            <c:numRef>
              <c:f>Республика!$B$37:$B$40</c:f>
              <c:numCache>
                <c:formatCode>0.0</c:formatCode>
                <c:ptCount val="4"/>
                <c:pt idx="0">
                  <c:v>563038.73045512184</c:v>
                </c:pt>
                <c:pt idx="1">
                  <c:v>109748.59590973608</c:v>
                </c:pt>
                <c:pt idx="2">
                  <c:v>81275.939666299906</c:v>
                </c:pt>
                <c:pt idx="3">
                  <c:v>26951.967969925176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6C-487B-8C01-0E51379DA9E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3AF-438A-BD8D-55282E8D91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Нарын облусу</c:v>
                </c:pt>
                <c:pt idx="1">
                  <c:v>Ысык-Көл облусу</c:v>
                </c:pt>
                <c:pt idx="2">
                  <c:v>Чүй облусу</c:v>
                </c:pt>
                <c:pt idx="3">
                  <c:v>Талас облусу</c:v>
                </c:pt>
                <c:pt idx="4">
                  <c:v>Ош ш.</c:v>
                </c:pt>
                <c:pt idx="5">
                  <c:v>Кыргыз Республикасы</c:v>
                </c:pt>
                <c:pt idx="6">
                  <c:v>Жалал-Абад облусу</c:v>
                </c:pt>
                <c:pt idx="7">
                  <c:v>Ош облусу</c:v>
                </c:pt>
                <c:pt idx="8">
                  <c:v>Бишкек ш.</c:v>
                </c:pt>
                <c:pt idx="9">
                  <c:v>Баткен облусу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97.960737638894727</c:v>
                </c:pt>
                <c:pt idx="1">
                  <c:v>101.86243916512015</c:v>
                </c:pt>
                <c:pt idx="2">
                  <c:v>107.69256789264745</c:v>
                </c:pt>
                <c:pt idx="3">
                  <c:v>108.36111252751388</c:v>
                </c:pt>
                <c:pt idx="4">
                  <c:v>109.55152663039694</c:v>
                </c:pt>
                <c:pt idx="5">
                  <c:v>110.64390370717476</c:v>
                </c:pt>
                <c:pt idx="6">
                  <c:v>111.01837088929767</c:v>
                </c:pt>
                <c:pt idx="7">
                  <c:v>112.62710815799963</c:v>
                </c:pt>
                <c:pt idx="8">
                  <c:v>114.94595118799231</c:v>
                </c:pt>
                <c:pt idx="9">
                  <c:v>119.1711075397847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69-422E-A4C5-EADD97A05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93566896"/>
        <c:axId val="393564936"/>
      </c:barChart>
      <c:catAx>
        <c:axId val="393566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393564936"/>
        <c:crosses val="autoZero"/>
        <c:auto val="1"/>
        <c:lblAlgn val="ctr"/>
        <c:lblOffset val="100"/>
        <c:noMultiLvlLbl val="0"/>
      </c:catAx>
      <c:valAx>
        <c:axId val="393564936"/>
        <c:scaling>
          <c:orientation val="minMax"/>
          <c:max val="140"/>
        </c:scaling>
        <c:delete val="0"/>
        <c:axPos val="b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393566896"/>
        <c:crosses val="autoZero"/>
        <c:crossBetween val="between"/>
        <c:minorUnit val="4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6862,3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B88-4D4B-8A28-83BFC5E9A5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Ош ш.</c:v>
                </c:pt>
                <c:pt idx="1">
                  <c:v>Нарын облусу</c:v>
                </c:pt>
                <c:pt idx="2">
                  <c:v>Талас облусу</c:v>
                </c:pt>
                <c:pt idx="3">
                  <c:v>Чүй облусу</c:v>
                </c:pt>
                <c:pt idx="4">
                  <c:v>Ош облусу</c:v>
                </c:pt>
                <c:pt idx="5">
                  <c:v>Баткен облусу</c:v>
                </c:pt>
                <c:pt idx="6">
                  <c:v>Кыргыз Республикасы</c:v>
                </c:pt>
                <c:pt idx="7">
                  <c:v>Жалал-Абад облусу</c:v>
                </c:pt>
                <c:pt idx="8">
                  <c:v>Ысык-Көл облусу</c:v>
                </c:pt>
                <c:pt idx="9">
                  <c:v>Бишкек ш.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6862.2827022059846</c:v>
                </c:pt>
                <c:pt idx="1">
                  <c:v>7368.0777469385976</c:v>
                </c:pt>
                <c:pt idx="2">
                  <c:v>7857.1907117223755</c:v>
                </c:pt>
                <c:pt idx="3">
                  <c:v>8970.8742250331961</c:v>
                </c:pt>
                <c:pt idx="4">
                  <c:v>9077.9151209816882</c:v>
                </c:pt>
                <c:pt idx="5">
                  <c:v>9110.8071857114228</c:v>
                </c:pt>
                <c:pt idx="6">
                  <c:v>9142.5902047994405</c:v>
                </c:pt>
                <c:pt idx="7">
                  <c:v>9557.2318100178036</c:v>
                </c:pt>
                <c:pt idx="8">
                  <c:v>9652.4919607647098</c:v>
                </c:pt>
                <c:pt idx="9">
                  <c:v>10421.109632520269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F3-43F4-B7FE-2CCD19CB88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93567288"/>
        <c:axId val="393564152"/>
      </c:barChart>
      <c:catAx>
        <c:axId val="393567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393564152"/>
        <c:crosses val="autoZero"/>
        <c:auto val="1"/>
        <c:lblAlgn val="ctr"/>
        <c:lblOffset val="100"/>
        <c:noMultiLvlLbl val="0"/>
      </c:catAx>
      <c:valAx>
        <c:axId val="393564152"/>
        <c:scaling>
          <c:orientation val="minMax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393567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440194006656639E-2"/>
          <c:y val="2.132079833835018E-2"/>
          <c:w val="0.9055598059933434"/>
          <c:h val="0.704893069671903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</c:v>
                </c:pt>
                <c:pt idx="6">
                  <c:v>Талас облусу</c:v>
                </c:pt>
                <c:pt idx="7">
                  <c:v>Чүй облусу</c:v>
                </c:pt>
                <c:pt idx="8">
                  <c:v>Бишкек ш.</c:v>
                </c:pt>
                <c:pt idx="9">
                  <c:v>Ош ш.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9716.0461611639421</c:v>
                </c:pt>
                <c:pt idx="1">
                  <c:v>9877.3557557043241</c:v>
                </c:pt>
                <c:pt idx="2">
                  <c:v>10327.611717982349</c:v>
                </c:pt>
                <c:pt idx="3">
                  <c:v>10105.314371193461</c:v>
                </c:pt>
                <c:pt idx="4">
                  <c:v>8290.5372604025506</c:v>
                </c:pt>
                <c:pt idx="5">
                  <c:v>9512.8359793310428</c:v>
                </c:pt>
                <c:pt idx="6">
                  <c:v>8406.1704390089126</c:v>
                </c:pt>
                <c:pt idx="7">
                  <c:v>9298.0042240311213</c:v>
                </c:pt>
                <c:pt idx="8">
                  <c:v>10767.115125424771</c:v>
                </c:pt>
                <c:pt idx="9">
                  <c:v>7581.121585315369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71-4461-B270-8F95AD12FFE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393565328"/>
        <c:axId val="393563760"/>
      </c:barChart>
      <c:catAx>
        <c:axId val="39356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393563760"/>
        <c:crosses val="autoZero"/>
        <c:auto val="1"/>
        <c:lblAlgn val="ctr"/>
        <c:lblOffset val="100"/>
        <c:noMultiLvlLbl val="0"/>
      </c:catAx>
      <c:valAx>
        <c:axId val="393563760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393565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6DA08D-6015-4BDF-A520-50DFC53BB9B9}" type="doc">
      <dgm:prSet loTypeId="urn:microsoft.com/office/officeart/2005/8/layout/orgChart1" loCatId="hierarchy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x-none"/>
        </a:p>
      </dgm:t>
    </dgm:pt>
    <dgm:pt modelId="{E392CFD5-2310-4FF1-85D6-B590F7F2E377}">
      <dgm:prSet phldrT="[Текст]"/>
      <dgm:spPr/>
      <dgm:t>
        <a:bodyPr/>
        <a:lstStyle/>
        <a:p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Кирешелер</a:t>
          </a:r>
          <a:endParaRPr lang="x-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899783-036F-456B-983D-64A33718F83A}" type="parTrans" cxnId="{15C0E4F1-DF33-48D5-BBB2-5A4956F9C429}">
      <dgm:prSet/>
      <dgm:spPr/>
      <dgm:t>
        <a:bodyPr/>
        <a:lstStyle/>
        <a:p>
          <a:endParaRPr lang="x-none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BBDAC9-98BD-4CF8-9A08-5888295C1B66}" type="sibTrans" cxnId="{15C0E4F1-DF33-48D5-BBB2-5A4956F9C429}">
      <dgm:prSet/>
      <dgm:spPr/>
      <dgm:t>
        <a:bodyPr/>
        <a:lstStyle/>
        <a:p>
          <a:endParaRPr lang="x-none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FCD79C-6A4A-436B-8AFA-4356A76AF9DD}">
      <dgm:prSet phldrT="[Текст]"/>
      <dgm:spPr/>
      <dgm:t>
        <a:bodyPr/>
        <a:lstStyle/>
        <a:p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номиналдык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x-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A2EB2-9421-4AA1-8A0C-6659CC1E322A}" type="parTrans" cxnId="{DAA7D4AC-278C-4994-B575-846D1B50D6A1}">
      <dgm:prSet/>
      <dgm:spPr/>
      <dgm:t>
        <a:bodyPr/>
        <a:lstStyle/>
        <a:p>
          <a:endParaRPr lang="x-none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869A20-3C07-4263-814F-722141A4CD55}" type="sibTrans" cxnId="{DAA7D4AC-278C-4994-B575-846D1B50D6A1}">
      <dgm:prSet/>
      <dgm:spPr/>
      <dgm:t>
        <a:bodyPr/>
        <a:lstStyle/>
        <a:p>
          <a:endParaRPr lang="x-none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D750A0-8A52-4C76-AEE6-DE6989C76574}">
      <dgm:prSet phldrT="[Текст]"/>
      <dgm:spPr/>
      <dgm:t>
        <a:bodyPr/>
        <a:lstStyle/>
        <a:p>
          <a:r>
            <a:rPr lang="ky-K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анык</a:t>
          </a:r>
          <a:endParaRPr lang="x-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D3B3A0-DF10-47FE-9116-BF633EAA1B08}" type="parTrans" cxnId="{5212A539-F9C1-42F0-BC4C-A0A8D5247998}">
      <dgm:prSet/>
      <dgm:spPr/>
      <dgm:t>
        <a:bodyPr/>
        <a:lstStyle/>
        <a:p>
          <a:endParaRPr lang="x-none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6665E8-34F0-4820-B443-BDA4D6442328}" type="sibTrans" cxnId="{5212A539-F9C1-42F0-BC4C-A0A8D5247998}">
      <dgm:prSet/>
      <dgm:spPr/>
      <dgm:t>
        <a:bodyPr/>
        <a:lstStyle/>
        <a:p>
          <a:endParaRPr lang="x-none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7178F6-AAC1-4307-9497-B0B0E7694931}">
      <dgm:prSet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90000"/>
            </a:lnSpc>
            <a:spcBef>
              <a:spcPts val="18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колдо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болгон</a:t>
          </a:r>
          <a:r>
            <a:rPr 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x-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F44251-5EE9-466B-A092-2A18B746D0D8}" type="parTrans" cxnId="{B8A06D29-48B4-47D9-820E-6D76C1F63DE4}">
      <dgm:prSet/>
      <dgm:spPr/>
      <dgm:t>
        <a:bodyPr/>
        <a:lstStyle/>
        <a:p>
          <a:endParaRPr lang="x-none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906746-C1BE-462D-9147-498AD1D42C8A}" type="sibTrans" cxnId="{B8A06D29-48B4-47D9-820E-6D76C1F63DE4}">
      <dgm:prSet/>
      <dgm:spPr/>
      <dgm:t>
        <a:bodyPr/>
        <a:lstStyle/>
        <a:p>
          <a:endParaRPr lang="x-none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41E16E-45FC-4A53-A648-DF401C041EAC}" type="pres">
      <dgm:prSet presAssocID="{656DA08D-6015-4BDF-A520-50DFC53BB9B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5C3BF73-2642-41E5-A7A9-CA13F874E5E0}" type="pres">
      <dgm:prSet presAssocID="{E392CFD5-2310-4FF1-85D6-B590F7F2E377}" presName="hierRoot1" presStyleCnt="0">
        <dgm:presLayoutVars>
          <dgm:hierBranch val="init"/>
        </dgm:presLayoutVars>
      </dgm:prSet>
      <dgm:spPr/>
    </dgm:pt>
    <dgm:pt modelId="{93939D03-B592-49A3-AFC5-F895051924ED}" type="pres">
      <dgm:prSet presAssocID="{E392CFD5-2310-4FF1-85D6-B590F7F2E377}" presName="rootComposite1" presStyleCnt="0"/>
      <dgm:spPr/>
    </dgm:pt>
    <dgm:pt modelId="{27324CED-C699-4E92-B515-006EA242D2CA}" type="pres">
      <dgm:prSet presAssocID="{E392CFD5-2310-4FF1-85D6-B590F7F2E377}" presName="rootText1" presStyleLbl="node0" presStyleIdx="0" presStyleCnt="1">
        <dgm:presLayoutVars>
          <dgm:chPref val="3"/>
        </dgm:presLayoutVars>
      </dgm:prSet>
      <dgm:spPr/>
    </dgm:pt>
    <dgm:pt modelId="{1FA3FFCE-0FEA-4ED5-B77D-9E9A27E3660E}" type="pres">
      <dgm:prSet presAssocID="{E392CFD5-2310-4FF1-85D6-B590F7F2E377}" presName="rootConnector1" presStyleLbl="node1" presStyleIdx="0" presStyleCnt="0"/>
      <dgm:spPr/>
    </dgm:pt>
    <dgm:pt modelId="{8B1D075F-EC09-45ED-9A9C-1504AAF42022}" type="pres">
      <dgm:prSet presAssocID="{E392CFD5-2310-4FF1-85D6-B590F7F2E377}" presName="hierChild2" presStyleCnt="0"/>
      <dgm:spPr/>
    </dgm:pt>
    <dgm:pt modelId="{838D105A-7FFD-4D2D-BFAC-3B40EA21B2CF}" type="pres">
      <dgm:prSet presAssocID="{DB9A2EB2-9421-4AA1-8A0C-6659CC1E322A}" presName="Name37" presStyleLbl="parChTrans1D2" presStyleIdx="0" presStyleCnt="3"/>
      <dgm:spPr/>
    </dgm:pt>
    <dgm:pt modelId="{BD841EEA-DDAA-45A0-94F4-04547FB5464A}" type="pres">
      <dgm:prSet presAssocID="{FDFCD79C-6A4A-436B-8AFA-4356A76AF9DD}" presName="hierRoot2" presStyleCnt="0">
        <dgm:presLayoutVars>
          <dgm:hierBranch val="init"/>
        </dgm:presLayoutVars>
      </dgm:prSet>
      <dgm:spPr/>
    </dgm:pt>
    <dgm:pt modelId="{DEAFA312-8409-4F51-B3EA-4821E94FE7BC}" type="pres">
      <dgm:prSet presAssocID="{FDFCD79C-6A4A-436B-8AFA-4356A76AF9DD}" presName="rootComposite" presStyleCnt="0"/>
      <dgm:spPr/>
    </dgm:pt>
    <dgm:pt modelId="{D2BD98AE-F8D3-42AE-ACAE-5CD21073F945}" type="pres">
      <dgm:prSet presAssocID="{FDFCD79C-6A4A-436B-8AFA-4356A76AF9DD}" presName="rootText" presStyleLbl="node2" presStyleIdx="0" presStyleCnt="3">
        <dgm:presLayoutVars>
          <dgm:chPref val="3"/>
        </dgm:presLayoutVars>
      </dgm:prSet>
      <dgm:spPr/>
    </dgm:pt>
    <dgm:pt modelId="{3AFFA71E-5CF0-444B-8058-7886AE96AA42}" type="pres">
      <dgm:prSet presAssocID="{FDFCD79C-6A4A-436B-8AFA-4356A76AF9DD}" presName="rootConnector" presStyleLbl="node2" presStyleIdx="0" presStyleCnt="3"/>
      <dgm:spPr/>
    </dgm:pt>
    <dgm:pt modelId="{76563E6B-5056-4C60-AEFD-4F5D9A5CD66B}" type="pres">
      <dgm:prSet presAssocID="{FDFCD79C-6A4A-436B-8AFA-4356A76AF9DD}" presName="hierChild4" presStyleCnt="0"/>
      <dgm:spPr/>
    </dgm:pt>
    <dgm:pt modelId="{5089DF1C-C751-4C19-9022-1AFD8ABBBD7E}" type="pres">
      <dgm:prSet presAssocID="{FDFCD79C-6A4A-436B-8AFA-4356A76AF9DD}" presName="hierChild5" presStyleCnt="0"/>
      <dgm:spPr/>
    </dgm:pt>
    <dgm:pt modelId="{F8F34B80-07D6-4249-986F-2550940DA2C9}" type="pres">
      <dgm:prSet presAssocID="{4AD3B3A0-DF10-47FE-9116-BF633EAA1B08}" presName="Name37" presStyleLbl="parChTrans1D2" presStyleIdx="1" presStyleCnt="3"/>
      <dgm:spPr/>
    </dgm:pt>
    <dgm:pt modelId="{EEDC77E0-42B4-4396-A4A7-F2EC009BE71B}" type="pres">
      <dgm:prSet presAssocID="{10D750A0-8A52-4C76-AEE6-DE6989C76574}" presName="hierRoot2" presStyleCnt="0">
        <dgm:presLayoutVars>
          <dgm:hierBranch val="init"/>
        </dgm:presLayoutVars>
      </dgm:prSet>
      <dgm:spPr/>
    </dgm:pt>
    <dgm:pt modelId="{1CF8943A-2670-4969-9CF7-FA7D7A77B8F0}" type="pres">
      <dgm:prSet presAssocID="{10D750A0-8A52-4C76-AEE6-DE6989C76574}" presName="rootComposite" presStyleCnt="0"/>
      <dgm:spPr/>
    </dgm:pt>
    <dgm:pt modelId="{499584BF-A408-4928-9760-B88D896C9B5D}" type="pres">
      <dgm:prSet presAssocID="{10D750A0-8A52-4C76-AEE6-DE6989C76574}" presName="rootText" presStyleLbl="node2" presStyleIdx="1" presStyleCnt="3">
        <dgm:presLayoutVars>
          <dgm:chPref val="3"/>
        </dgm:presLayoutVars>
      </dgm:prSet>
      <dgm:spPr/>
    </dgm:pt>
    <dgm:pt modelId="{EDD2D513-F682-4ABE-949C-0B6C79FC14A5}" type="pres">
      <dgm:prSet presAssocID="{10D750A0-8A52-4C76-AEE6-DE6989C76574}" presName="rootConnector" presStyleLbl="node2" presStyleIdx="1" presStyleCnt="3"/>
      <dgm:spPr/>
    </dgm:pt>
    <dgm:pt modelId="{2BD6E702-1D17-45D5-9338-48A6D9B8FD39}" type="pres">
      <dgm:prSet presAssocID="{10D750A0-8A52-4C76-AEE6-DE6989C76574}" presName="hierChild4" presStyleCnt="0"/>
      <dgm:spPr/>
    </dgm:pt>
    <dgm:pt modelId="{C0F20AED-120B-4229-B033-42358E0E1EC5}" type="pres">
      <dgm:prSet presAssocID="{10D750A0-8A52-4C76-AEE6-DE6989C76574}" presName="hierChild5" presStyleCnt="0"/>
      <dgm:spPr/>
    </dgm:pt>
    <dgm:pt modelId="{20B68F1E-4DAC-437C-B9BE-1963E7CD08E4}" type="pres">
      <dgm:prSet presAssocID="{4AF44251-5EE9-466B-A092-2A18B746D0D8}" presName="Name37" presStyleLbl="parChTrans1D2" presStyleIdx="2" presStyleCnt="3"/>
      <dgm:spPr/>
    </dgm:pt>
    <dgm:pt modelId="{56EAF1FA-E073-46FF-A687-C119F4213B28}" type="pres">
      <dgm:prSet presAssocID="{DF7178F6-AAC1-4307-9497-B0B0E7694931}" presName="hierRoot2" presStyleCnt="0">
        <dgm:presLayoutVars>
          <dgm:hierBranch val="init"/>
        </dgm:presLayoutVars>
      </dgm:prSet>
      <dgm:spPr/>
    </dgm:pt>
    <dgm:pt modelId="{7EBF4B2C-D84B-454C-B75F-6DEC24F9BE44}" type="pres">
      <dgm:prSet presAssocID="{DF7178F6-AAC1-4307-9497-B0B0E7694931}" presName="rootComposite" presStyleCnt="0"/>
      <dgm:spPr/>
    </dgm:pt>
    <dgm:pt modelId="{10E0DA21-B7C6-4420-A695-B5EC42C19C6B}" type="pres">
      <dgm:prSet presAssocID="{DF7178F6-AAC1-4307-9497-B0B0E7694931}" presName="rootText" presStyleLbl="node2" presStyleIdx="2" presStyleCnt="3">
        <dgm:presLayoutVars>
          <dgm:chPref val="3"/>
        </dgm:presLayoutVars>
      </dgm:prSet>
      <dgm:spPr/>
    </dgm:pt>
    <dgm:pt modelId="{B54EA509-18AB-4887-955A-BC82AB2A0DCF}" type="pres">
      <dgm:prSet presAssocID="{DF7178F6-AAC1-4307-9497-B0B0E7694931}" presName="rootConnector" presStyleLbl="node2" presStyleIdx="2" presStyleCnt="3"/>
      <dgm:spPr/>
    </dgm:pt>
    <dgm:pt modelId="{A54089B6-C89D-4BE1-8856-5A52FB102361}" type="pres">
      <dgm:prSet presAssocID="{DF7178F6-AAC1-4307-9497-B0B0E7694931}" presName="hierChild4" presStyleCnt="0"/>
      <dgm:spPr/>
    </dgm:pt>
    <dgm:pt modelId="{37CBDBEA-FC22-4956-88C5-A2A0104A51D3}" type="pres">
      <dgm:prSet presAssocID="{DF7178F6-AAC1-4307-9497-B0B0E7694931}" presName="hierChild5" presStyleCnt="0"/>
      <dgm:spPr/>
    </dgm:pt>
    <dgm:pt modelId="{AB2C99DC-5570-47B0-8692-60FA642FB03B}" type="pres">
      <dgm:prSet presAssocID="{E392CFD5-2310-4FF1-85D6-B590F7F2E377}" presName="hierChild3" presStyleCnt="0"/>
      <dgm:spPr/>
    </dgm:pt>
  </dgm:ptLst>
  <dgm:cxnLst>
    <dgm:cxn modelId="{14DEB213-924B-451A-A6FE-18E75D66F57B}" type="presOf" srcId="{656DA08D-6015-4BDF-A520-50DFC53BB9B9}" destId="{9341E16E-45FC-4A53-A648-DF401C041EAC}" srcOrd="0" destOrd="0" presId="urn:microsoft.com/office/officeart/2005/8/layout/orgChart1"/>
    <dgm:cxn modelId="{B8A06D29-48B4-47D9-820E-6D76C1F63DE4}" srcId="{E392CFD5-2310-4FF1-85D6-B590F7F2E377}" destId="{DF7178F6-AAC1-4307-9497-B0B0E7694931}" srcOrd="2" destOrd="0" parTransId="{4AF44251-5EE9-466B-A092-2A18B746D0D8}" sibTransId="{3E906746-C1BE-462D-9147-498AD1D42C8A}"/>
    <dgm:cxn modelId="{066AED32-3F7F-49B8-942B-990417591DC2}" type="presOf" srcId="{4AF44251-5EE9-466B-A092-2A18B746D0D8}" destId="{20B68F1E-4DAC-437C-B9BE-1963E7CD08E4}" srcOrd="0" destOrd="0" presId="urn:microsoft.com/office/officeart/2005/8/layout/orgChart1"/>
    <dgm:cxn modelId="{581A3937-A550-4265-BA2B-4AA5C585F057}" type="presOf" srcId="{DF7178F6-AAC1-4307-9497-B0B0E7694931}" destId="{10E0DA21-B7C6-4420-A695-B5EC42C19C6B}" srcOrd="0" destOrd="0" presId="urn:microsoft.com/office/officeart/2005/8/layout/orgChart1"/>
    <dgm:cxn modelId="{5212A539-F9C1-42F0-BC4C-A0A8D5247998}" srcId="{E392CFD5-2310-4FF1-85D6-B590F7F2E377}" destId="{10D750A0-8A52-4C76-AEE6-DE6989C76574}" srcOrd="1" destOrd="0" parTransId="{4AD3B3A0-DF10-47FE-9116-BF633EAA1B08}" sibTransId="{3B6665E8-34F0-4820-B443-BDA4D6442328}"/>
    <dgm:cxn modelId="{2B63AA48-7424-48B5-A295-6E15DCE89A0B}" type="presOf" srcId="{10D750A0-8A52-4C76-AEE6-DE6989C76574}" destId="{EDD2D513-F682-4ABE-949C-0B6C79FC14A5}" srcOrd="1" destOrd="0" presId="urn:microsoft.com/office/officeart/2005/8/layout/orgChart1"/>
    <dgm:cxn modelId="{E611AB6D-D74B-4C0C-8665-1E3CD08D519D}" type="presOf" srcId="{FDFCD79C-6A4A-436B-8AFA-4356A76AF9DD}" destId="{3AFFA71E-5CF0-444B-8058-7886AE96AA42}" srcOrd="1" destOrd="0" presId="urn:microsoft.com/office/officeart/2005/8/layout/orgChart1"/>
    <dgm:cxn modelId="{CA5EC776-0FFD-403E-B862-9B6FE30D3275}" type="presOf" srcId="{DF7178F6-AAC1-4307-9497-B0B0E7694931}" destId="{B54EA509-18AB-4887-955A-BC82AB2A0DCF}" srcOrd="1" destOrd="0" presId="urn:microsoft.com/office/officeart/2005/8/layout/orgChart1"/>
    <dgm:cxn modelId="{18EFE982-0008-44CE-96D1-FDF5BA6CE7D7}" type="presOf" srcId="{4AD3B3A0-DF10-47FE-9116-BF633EAA1B08}" destId="{F8F34B80-07D6-4249-986F-2550940DA2C9}" srcOrd="0" destOrd="0" presId="urn:microsoft.com/office/officeart/2005/8/layout/orgChart1"/>
    <dgm:cxn modelId="{7210DE9F-0CEA-4629-867E-C7FD1F644D23}" type="presOf" srcId="{DB9A2EB2-9421-4AA1-8A0C-6659CC1E322A}" destId="{838D105A-7FFD-4D2D-BFAC-3B40EA21B2CF}" srcOrd="0" destOrd="0" presId="urn:microsoft.com/office/officeart/2005/8/layout/orgChart1"/>
    <dgm:cxn modelId="{DAA7D4AC-278C-4994-B575-846D1B50D6A1}" srcId="{E392CFD5-2310-4FF1-85D6-B590F7F2E377}" destId="{FDFCD79C-6A4A-436B-8AFA-4356A76AF9DD}" srcOrd="0" destOrd="0" parTransId="{DB9A2EB2-9421-4AA1-8A0C-6659CC1E322A}" sibTransId="{0B869A20-3C07-4263-814F-722141A4CD55}"/>
    <dgm:cxn modelId="{82496FB9-7978-40D4-92CC-1F1EF3CBFE51}" type="presOf" srcId="{FDFCD79C-6A4A-436B-8AFA-4356A76AF9DD}" destId="{D2BD98AE-F8D3-42AE-ACAE-5CD21073F945}" srcOrd="0" destOrd="0" presId="urn:microsoft.com/office/officeart/2005/8/layout/orgChart1"/>
    <dgm:cxn modelId="{865637C1-E297-40BD-BA54-0B1973F70D90}" type="presOf" srcId="{E392CFD5-2310-4FF1-85D6-B590F7F2E377}" destId="{1FA3FFCE-0FEA-4ED5-B77D-9E9A27E3660E}" srcOrd="1" destOrd="0" presId="urn:microsoft.com/office/officeart/2005/8/layout/orgChart1"/>
    <dgm:cxn modelId="{EF64D7E0-AEA3-4BB5-87C5-EB6B606238FE}" type="presOf" srcId="{10D750A0-8A52-4C76-AEE6-DE6989C76574}" destId="{499584BF-A408-4928-9760-B88D896C9B5D}" srcOrd="0" destOrd="0" presId="urn:microsoft.com/office/officeart/2005/8/layout/orgChart1"/>
    <dgm:cxn modelId="{581652EE-838A-4F31-9E1F-236B0BD034DC}" type="presOf" srcId="{E392CFD5-2310-4FF1-85D6-B590F7F2E377}" destId="{27324CED-C699-4E92-B515-006EA242D2CA}" srcOrd="0" destOrd="0" presId="urn:microsoft.com/office/officeart/2005/8/layout/orgChart1"/>
    <dgm:cxn modelId="{15C0E4F1-DF33-48D5-BBB2-5A4956F9C429}" srcId="{656DA08D-6015-4BDF-A520-50DFC53BB9B9}" destId="{E392CFD5-2310-4FF1-85D6-B590F7F2E377}" srcOrd="0" destOrd="0" parTransId="{E6899783-036F-456B-983D-64A33718F83A}" sibTransId="{97BBDAC9-98BD-4CF8-9A08-5888295C1B66}"/>
    <dgm:cxn modelId="{365EB3BA-E9BA-46A3-91FD-536B7A7E71B1}" type="presParOf" srcId="{9341E16E-45FC-4A53-A648-DF401C041EAC}" destId="{55C3BF73-2642-41E5-A7A9-CA13F874E5E0}" srcOrd="0" destOrd="0" presId="urn:microsoft.com/office/officeart/2005/8/layout/orgChart1"/>
    <dgm:cxn modelId="{4D497FED-D5A9-4D17-8BDB-F8B1F3CC10CC}" type="presParOf" srcId="{55C3BF73-2642-41E5-A7A9-CA13F874E5E0}" destId="{93939D03-B592-49A3-AFC5-F895051924ED}" srcOrd="0" destOrd="0" presId="urn:microsoft.com/office/officeart/2005/8/layout/orgChart1"/>
    <dgm:cxn modelId="{9D520CED-1327-4BC9-863B-1F1ED9F08E15}" type="presParOf" srcId="{93939D03-B592-49A3-AFC5-F895051924ED}" destId="{27324CED-C699-4E92-B515-006EA242D2CA}" srcOrd="0" destOrd="0" presId="urn:microsoft.com/office/officeart/2005/8/layout/orgChart1"/>
    <dgm:cxn modelId="{9DA252E8-F5D9-4886-9DC5-A02B607D83F9}" type="presParOf" srcId="{93939D03-B592-49A3-AFC5-F895051924ED}" destId="{1FA3FFCE-0FEA-4ED5-B77D-9E9A27E3660E}" srcOrd="1" destOrd="0" presId="urn:microsoft.com/office/officeart/2005/8/layout/orgChart1"/>
    <dgm:cxn modelId="{6374EE71-8C7D-40B0-8972-2E6C344F5702}" type="presParOf" srcId="{55C3BF73-2642-41E5-A7A9-CA13F874E5E0}" destId="{8B1D075F-EC09-45ED-9A9C-1504AAF42022}" srcOrd="1" destOrd="0" presId="urn:microsoft.com/office/officeart/2005/8/layout/orgChart1"/>
    <dgm:cxn modelId="{5E9F94F9-3672-4397-9B43-65DA8607FB48}" type="presParOf" srcId="{8B1D075F-EC09-45ED-9A9C-1504AAF42022}" destId="{838D105A-7FFD-4D2D-BFAC-3B40EA21B2CF}" srcOrd="0" destOrd="0" presId="urn:microsoft.com/office/officeart/2005/8/layout/orgChart1"/>
    <dgm:cxn modelId="{2C87421B-FF3E-4DB2-8BB7-D2D2D6B65522}" type="presParOf" srcId="{8B1D075F-EC09-45ED-9A9C-1504AAF42022}" destId="{BD841EEA-DDAA-45A0-94F4-04547FB5464A}" srcOrd="1" destOrd="0" presId="urn:microsoft.com/office/officeart/2005/8/layout/orgChart1"/>
    <dgm:cxn modelId="{51E55A70-F7A0-49F7-895B-A3F473943C1E}" type="presParOf" srcId="{BD841EEA-DDAA-45A0-94F4-04547FB5464A}" destId="{DEAFA312-8409-4F51-B3EA-4821E94FE7BC}" srcOrd="0" destOrd="0" presId="urn:microsoft.com/office/officeart/2005/8/layout/orgChart1"/>
    <dgm:cxn modelId="{F913B75B-AD12-4D68-9764-CC14FEC5E513}" type="presParOf" srcId="{DEAFA312-8409-4F51-B3EA-4821E94FE7BC}" destId="{D2BD98AE-F8D3-42AE-ACAE-5CD21073F945}" srcOrd="0" destOrd="0" presId="urn:microsoft.com/office/officeart/2005/8/layout/orgChart1"/>
    <dgm:cxn modelId="{1D5F2582-AD4B-4FA0-AF08-0A41281F02FB}" type="presParOf" srcId="{DEAFA312-8409-4F51-B3EA-4821E94FE7BC}" destId="{3AFFA71E-5CF0-444B-8058-7886AE96AA42}" srcOrd="1" destOrd="0" presId="urn:microsoft.com/office/officeart/2005/8/layout/orgChart1"/>
    <dgm:cxn modelId="{F5F6A7FF-EDB4-4369-A51C-93D2ABA7BBAB}" type="presParOf" srcId="{BD841EEA-DDAA-45A0-94F4-04547FB5464A}" destId="{76563E6B-5056-4C60-AEFD-4F5D9A5CD66B}" srcOrd="1" destOrd="0" presId="urn:microsoft.com/office/officeart/2005/8/layout/orgChart1"/>
    <dgm:cxn modelId="{6F90B01C-D755-49F5-851B-519A3B048EE6}" type="presParOf" srcId="{BD841EEA-DDAA-45A0-94F4-04547FB5464A}" destId="{5089DF1C-C751-4C19-9022-1AFD8ABBBD7E}" srcOrd="2" destOrd="0" presId="urn:microsoft.com/office/officeart/2005/8/layout/orgChart1"/>
    <dgm:cxn modelId="{EB932C6D-ACD8-4B74-9275-407DD3CBBEA5}" type="presParOf" srcId="{8B1D075F-EC09-45ED-9A9C-1504AAF42022}" destId="{F8F34B80-07D6-4249-986F-2550940DA2C9}" srcOrd="2" destOrd="0" presId="urn:microsoft.com/office/officeart/2005/8/layout/orgChart1"/>
    <dgm:cxn modelId="{B16DEE33-027E-426E-9642-5E8433F8DE01}" type="presParOf" srcId="{8B1D075F-EC09-45ED-9A9C-1504AAF42022}" destId="{EEDC77E0-42B4-4396-A4A7-F2EC009BE71B}" srcOrd="3" destOrd="0" presId="urn:microsoft.com/office/officeart/2005/8/layout/orgChart1"/>
    <dgm:cxn modelId="{BE5BF9F5-3167-426D-8D0B-F94DA08C2064}" type="presParOf" srcId="{EEDC77E0-42B4-4396-A4A7-F2EC009BE71B}" destId="{1CF8943A-2670-4969-9CF7-FA7D7A77B8F0}" srcOrd="0" destOrd="0" presId="urn:microsoft.com/office/officeart/2005/8/layout/orgChart1"/>
    <dgm:cxn modelId="{A105321C-521D-4191-9C5A-746A3D06B808}" type="presParOf" srcId="{1CF8943A-2670-4969-9CF7-FA7D7A77B8F0}" destId="{499584BF-A408-4928-9760-B88D896C9B5D}" srcOrd="0" destOrd="0" presId="urn:microsoft.com/office/officeart/2005/8/layout/orgChart1"/>
    <dgm:cxn modelId="{31B0EA16-0BB9-46F3-BE49-FD096B60CC5C}" type="presParOf" srcId="{1CF8943A-2670-4969-9CF7-FA7D7A77B8F0}" destId="{EDD2D513-F682-4ABE-949C-0B6C79FC14A5}" srcOrd="1" destOrd="0" presId="urn:microsoft.com/office/officeart/2005/8/layout/orgChart1"/>
    <dgm:cxn modelId="{7C434255-222B-4433-870A-9C0BBF2E5314}" type="presParOf" srcId="{EEDC77E0-42B4-4396-A4A7-F2EC009BE71B}" destId="{2BD6E702-1D17-45D5-9338-48A6D9B8FD39}" srcOrd="1" destOrd="0" presId="urn:microsoft.com/office/officeart/2005/8/layout/orgChart1"/>
    <dgm:cxn modelId="{AD088FC9-9456-4921-8D91-0DA43649D5AF}" type="presParOf" srcId="{EEDC77E0-42B4-4396-A4A7-F2EC009BE71B}" destId="{C0F20AED-120B-4229-B033-42358E0E1EC5}" srcOrd="2" destOrd="0" presId="urn:microsoft.com/office/officeart/2005/8/layout/orgChart1"/>
    <dgm:cxn modelId="{C1F56D5F-9DE7-4983-9D29-9C03B93AF729}" type="presParOf" srcId="{8B1D075F-EC09-45ED-9A9C-1504AAF42022}" destId="{20B68F1E-4DAC-437C-B9BE-1963E7CD08E4}" srcOrd="4" destOrd="0" presId="urn:microsoft.com/office/officeart/2005/8/layout/orgChart1"/>
    <dgm:cxn modelId="{60DBF520-04E8-41DF-A5CE-372A339033B7}" type="presParOf" srcId="{8B1D075F-EC09-45ED-9A9C-1504AAF42022}" destId="{56EAF1FA-E073-46FF-A687-C119F4213B28}" srcOrd="5" destOrd="0" presId="urn:microsoft.com/office/officeart/2005/8/layout/orgChart1"/>
    <dgm:cxn modelId="{A4D8D9EC-59E6-4D22-A439-966CE70EC496}" type="presParOf" srcId="{56EAF1FA-E073-46FF-A687-C119F4213B28}" destId="{7EBF4B2C-D84B-454C-B75F-6DEC24F9BE44}" srcOrd="0" destOrd="0" presId="urn:microsoft.com/office/officeart/2005/8/layout/orgChart1"/>
    <dgm:cxn modelId="{6CB61D5D-5B54-451D-9C85-4558A9FDD1DD}" type="presParOf" srcId="{7EBF4B2C-D84B-454C-B75F-6DEC24F9BE44}" destId="{10E0DA21-B7C6-4420-A695-B5EC42C19C6B}" srcOrd="0" destOrd="0" presId="urn:microsoft.com/office/officeart/2005/8/layout/orgChart1"/>
    <dgm:cxn modelId="{0F8509F9-00E5-4497-ADED-CCD29561A658}" type="presParOf" srcId="{7EBF4B2C-D84B-454C-B75F-6DEC24F9BE44}" destId="{B54EA509-18AB-4887-955A-BC82AB2A0DCF}" srcOrd="1" destOrd="0" presId="urn:microsoft.com/office/officeart/2005/8/layout/orgChart1"/>
    <dgm:cxn modelId="{25C18EC2-BF9B-48A0-8012-48DB6EBB28A7}" type="presParOf" srcId="{56EAF1FA-E073-46FF-A687-C119F4213B28}" destId="{A54089B6-C89D-4BE1-8856-5A52FB102361}" srcOrd="1" destOrd="0" presId="urn:microsoft.com/office/officeart/2005/8/layout/orgChart1"/>
    <dgm:cxn modelId="{7EDF9759-D0F5-4209-88F4-5D0591EA0528}" type="presParOf" srcId="{56EAF1FA-E073-46FF-A687-C119F4213B28}" destId="{37CBDBEA-FC22-4956-88C5-A2A0104A51D3}" srcOrd="2" destOrd="0" presId="urn:microsoft.com/office/officeart/2005/8/layout/orgChart1"/>
    <dgm:cxn modelId="{04B54177-871C-4AC0-AD0F-3E4ADA9F227E}" type="presParOf" srcId="{55C3BF73-2642-41E5-A7A9-CA13F874E5E0}" destId="{AB2C99DC-5570-47B0-8692-60FA642FB03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68F1E-4DAC-437C-B9BE-1963E7CD08E4}">
      <dsp:nvSpPr>
        <dsp:cNvPr id="0" name=""/>
        <dsp:cNvSpPr/>
      </dsp:nvSpPr>
      <dsp:spPr>
        <a:xfrm>
          <a:off x="6054852" y="1181431"/>
          <a:ext cx="2857391" cy="4959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955"/>
              </a:lnTo>
              <a:lnTo>
                <a:pt x="2857391" y="247955"/>
              </a:lnTo>
              <a:lnTo>
                <a:pt x="2857391" y="495911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34B80-07D6-4249-986F-2550940DA2C9}">
      <dsp:nvSpPr>
        <dsp:cNvPr id="0" name=""/>
        <dsp:cNvSpPr/>
      </dsp:nvSpPr>
      <dsp:spPr>
        <a:xfrm>
          <a:off x="6009132" y="1181431"/>
          <a:ext cx="91440" cy="4959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5911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8D105A-7FFD-4D2D-BFAC-3B40EA21B2CF}">
      <dsp:nvSpPr>
        <dsp:cNvPr id="0" name=""/>
        <dsp:cNvSpPr/>
      </dsp:nvSpPr>
      <dsp:spPr>
        <a:xfrm>
          <a:off x="3197460" y="1181431"/>
          <a:ext cx="2857391" cy="495911"/>
        </a:xfrm>
        <a:custGeom>
          <a:avLst/>
          <a:gdLst/>
          <a:ahLst/>
          <a:cxnLst/>
          <a:rect l="0" t="0" r="0" b="0"/>
          <a:pathLst>
            <a:path>
              <a:moveTo>
                <a:pt x="2857391" y="0"/>
              </a:moveTo>
              <a:lnTo>
                <a:pt x="2857391" y="247955"/>
              </a:lnTo>
              <a:lnTo>
                <a:pt x="0" y="247955"/>
              </a:lnTo>
              <a:lnTo>
                <a:pt x="0" y="495911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24CED-C699-4E92-B515-006EA242D2CA}">
      <dsp:nvSpPr>
        <dsp:cNvPr id="0" name=""/>
        <dsp:cNvSpPr/>
      </dsp:nvSpPr>
      <dsp:spPr>
        <a:xfrm>
          <a:off x="4874111" y="691"/>
          <a:ext cx="2361480" cy="1180740"/>
        </a:xfrm>
        <a:prstGeom prst="rect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Кирешелер</a:t>
          </a:r>
          <a:endParaRPr lang="x-none" sz="3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74111" y="691"/>
        <a:ext cx="2361480" cy="1180740"/>
      </dsp:txXfrm>
    </dsp:sp>
    <dsp:sp modelId="{D2BD98AE-F8D3-42AE-ACAE-5CD21073F945}">
      <dsp:nvSpPr>
        <dsp:cNvPr id="0" name=""/>
        <dsp:cNvSpPr/>
      </dsp:nvSpPr>
      <dsp:spPr>
        <a:xfrm>
          <a:off x="2016719" y="1677343"/>
          <a:ext cx="2361480" cy="1180740"/>
        </a:xfrm>
        <a:prstGeom prst="rect">
          <a:avLst/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номиналдык</a:t>
          </a:r>
          <a:r>
            <a:rPr lang="ru-RU" sz="3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x-none" sz="3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16719" y="1677343"/>
        <a:ext cx="2361480" cy="1180740"/>
      </dsp:txXfrm>
    </dsp:sp>
    <dsp:sp modelId="{499584BF-A408-4928-9760-B88D896C9B5D}">
      <dsp:nvSpPr>
        <dsp:cNvPr id="0" name=""/>
        <dsp:cNvSpPr/>
      </dsp:nvSpPr>
      <dsp:spPr>
        <a:xfrm>
          <a:off x="4874111" y="1677343"/>
          <a:ext cx="2361480" cy="1180740"/>
        </a:xfrm>
        <a:prstGeom prst="rect">
          <a:avLst/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анык</a:t>
          </a:r>
          <a:endParaRPr lang="x-none" sz="3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74111" y="1677343"/>
        <a:ext cx="2361480" cy="1180740"/>
      </dsp:txXfrm>
    </dsp:sp>
    <dsp:sp modelId="{10E0DA21-B7C6-4420-A695-B5EC42C19C6B}">
      <dsp:nvSpPr>
        <dsp:cNvPr id="0" name=""/>
        <dsp:cNvSpPr/>
      </dsp:nvSpPr>
      <dsp:spPr>
        <a:xfrm>
          <a:off x="7731503" y="1677343"/>
          <a:ext cx="2361480" cy="1180740"/>
        </a:xfrm>
        <a:prstGeom prst="rect">
          <a:avLst/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колдо</a:t>
          </a:r>
          <a:r>
            <a:rPr lang="ru-RU" sz="3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болгон</a:t>
          </a:r>
          <a:r>
            <a:rPr lang="ru-RU" sz="3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x-none" sz="3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31503" y="1677343"/>
        <a:ext cx="2361480" cy="1180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CB7AC-80D2-44A3-9CFF-3644D0BF1473}" type="datetimeFigureOut">
              <a:rPr lang="aa-ET" smtClean="0"/>
              <a:t>07/10/2024</a:t>
            </a:fld>
            <a:endParaRPr lang="aa-ET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9B6B8-CAC6-4356-B9C9-291397D6C761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971433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/>
              <a:t>Располагаемые денежные доходы </a:t>
            </a:r>
            <a:r>
              <a:rPr lang="ru-RU" dirty="0"/>
              <a:t>определяются исходя из денежных доходов текущего периода за минусом обязательных платежей и взносов. </a:t>
            </a:r>
            <a:endParaRPr lang="aa-ET" dirty="0"/>
          </a:p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9B6B8-CAC6-4356-B9C9-291397D6C761}" type="slidenum">
              <a:rPr lang="aa-ET" smtClean="0"/>
              <a:t>2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423396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2023-жылы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калктын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номиналдуу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акчалай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кирешелери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781 млрд.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сомду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түзүп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өткөн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жылга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салыштырмалуу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22,6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пайызга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өстү.Милдеттүү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төлөмдөрдү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жана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төгүмдөрдү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эсептен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чыгаруудан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түшкөн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кирешелерди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мүнөздөөчү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калктын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башына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жумшалуучу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акчалай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кирешелери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жалпы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республика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боюнча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2023-жылы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айына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9 716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сомду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түздү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Ошол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эле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учурда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мурдагыдай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эле,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жашаган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жерине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жараша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калктын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башына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орточо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акчалай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кирешелеринде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айырмачылыктар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сакталып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калган.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Алсак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орточо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республикалык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мааниден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жогору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калктын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башына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бөлүштүрүлүүчү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акчалай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кирешелери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Бишкек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шаарында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(1 051,1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сомго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Жалал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-Абад (611,6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сомго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жана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Ысык-Көл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(389,3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сомго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облустарында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түзүлдү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Баткен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облусунун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калкынын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кирешелери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республикалык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орточо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мааниге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Жакындады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Деңгээли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орточо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республикалык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мааниге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жетпеген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башына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түшкөн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кирешелер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Ош (203,2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сомго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Чүй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(418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сомго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Талас (1 309,9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сомго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Нарын (1 425,5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сомго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облустарынын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жана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Ош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шаарынын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(2 134,9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сомго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калкында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байкалган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aa-ET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9B6B8-CAC6-4356-B9C9-291397D6C761}" type="slidenum">
              <a:rPr lang="aa-ET" smtClean="0"/>
              <a:t>3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089373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7AE99A-568B-482B-8518-68FC91AE8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77E9E1-C89D-4F8B-943B-C65410556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E75335-BA8D-414D-B178-F565541F4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aa-ET" smtClean="0"/>
              <a:t>07/10/2024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B558E2-43CF-44BB-9C74-0F0BBB621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747098-BBF0-4A61-B1D4-E82F37D7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83329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1B5A2A-65AD-46D6-935F-80016E6B4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14BDA0-2A1B-4DFA-A0B0-2C16A38C2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62BFDA-21BE-4FD0-8B1E-4E5346D6F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aa-ET" smtClean="0"/>
              <a:t>07/10/2024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601E41-12F8-460A-8517-59E05D68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EDB109-E395-478F-BB88-06BA5C12C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047033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B9A3C-F392-48D5-9DA6-2062FA820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601588-B6B3-4F4A-BC87-790087116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B2142B-EFB6-4174-8A07-0BFECFD0E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aa-ET" smtClean="0"/>
              <a:t>07/10/2024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D393C4-F989-4AC8-9E41-4CACFFD56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5E1CB3-521B-477C-9E98-DF6CA67E4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574430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815D22-46CB-4BF5-9075-ECF484CB8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2821B6-1DE6-49BE-8D38-12C09D2ADB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C9BB5B-A05D-4206-9907-C463C4397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DDED96-6558-4F90-9FA9-03794D279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aa-ET" smtClean="0"/>
              <a:t>07/10/2024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B3F45C-EB85-47F3-A7B6-29DC68C5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E90CEE-FF57-4178-9C7E-1372FE834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694830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32BB2-5B52-4F59-A3C9-871D412CF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E853D2-2912-4004-89E4-4F1C44AC9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5BB233-75D5-4546-98B6-5B78AFCFE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57BFD9A-B609-41F4-87EA-A3A0B49B44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2F293B8-A95D-4E62-8DCA-6B8ADC59CD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9B89021-9C5F-4330-84DA-FFD0978FC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aa-ET" smtClean="0"/>
              <a:t>07/10/2024</a:t>
            </a:fld>
            <a:endParaRPr lang="aa-ET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D156AF0-BDFF-45D8-B0AE-C50C75574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5CC8D2-B94F-4AA7-846F-CAFEFD11D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50193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9294DA-1B64-4939-BC4A-BEF8B374B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857676-34F1-47FA-997F-B4E140FDD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aa-ET" smtClean="0"/>
              <a:t>07/10/2024</a:t>
            </a:fld>
            <a:endParaRPr lang="aa-ET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C82A96A-7895-4F2B-A759-A288F8BF5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37B2D6-03BC-4F5C-A74C-5CCFC706F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252232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02198D7-A1C7-4B7C-9C84-029870727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aa-ET" smtClean="0"/>
              <a:t>07/10/2024</a:t>
            </a:fld>
            <a:endParaRPr lang="aa-ET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5B554B0-D28A-457C-8886-3C6438228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3B4226-8F94-4063-9BF2-87CAEF66F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414063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225CBE-F2BF-44A0-AA51-A987A6D60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1F9AAC-CDB4-42B1-B067-E8B5B62EE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26BC2D-8872-48C1-B226-F9B8500CED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E9A9F5-4075-457B-AFFE-281285E8F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aa-ET" smtClean="0"/>
              <a:t>07/10/2024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4E360E-5DCC-4C7D-AC2E-79DCF50D3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AB24D5-F853-46A9-B4FA-230EC77C9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29048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C3473-53B1-4ED7-BA1E-B1D76B750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E42CB8E-A1DA-4395-BBCC-11259F8BB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a-ET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2972A5-3A26-45DB-A427-836A2D3DE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E93E95-E897-43C1-B971-30DDCE39A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aa-ET" smtClean="0"/>
              <a:t>07/10/2024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79E57B-09DF-42FF-BC0D-068536A0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DD40D3-3C5B-4C63-B3DC-F59C0816C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261288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4E8124-2A5F-4337-9969-0C165C89C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C9BEDB-567F-451E-B54A-EFBCE7D25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4CCA69-1C8C-474F-BFD7-D20CC31F8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aa-ET" smtClean="0"/>
              <a:t>07/10/2024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34C6CB-AC9D-41B5-A0B5-2182F4E5E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889CF3-01A8-44CB-B27C-8ACC6BE8F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058882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AD6C2B-B395-45A1-9480-6F80C47321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258719-1A90-419C-A239-BF3024D28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ED6208-AEA7-4A8B-94C0-C6E8E8897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aa-ET" smtClean="0"/>
              <a:t>07/10/2024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C70139-17C8-4B78-891D-E7E840B41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5D4AC0-C390-4CA8-B059-E2D1270F3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279857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8324CC-AD22-4713-B3A8-691B4BCA3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15208B-007B-4325-A252-EF9A4CF2B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99ABDC-0BAA-41B4-8326-8E55D232A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0376C-9F2D-4C4A-B26A-132BED5FBDC2}" type="datetimeFigureOut">
              <a:rPr lang="aa-ET" smtClean="0"/>
              <a:t>07/10/2024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D7C3DA-2F86-4986-A5A6-33299F51D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345182-73BC-439A-925C-DBF99627C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758A5-264C-4E17-BE73-32EA5F81EC0D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866189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8EB15D-19A9-4CB5-5058-597C3D756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85" y="1263445"/>
            <a:ext cx="10858746" cy="2512142"/>
          </a:xfrm>
        </p:spPr>
        <p:txBody>
          <a:bodyPr>
            <a:no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чарбаларынын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акчалай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кирешелери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a-ET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2B5B7A-22E8-306C-888D-82E756FFB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6031" y="5922249"/>
            <a:ext cx="9144000" cy="380228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бөлүмү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6" descr="7oblastif-01">
            <a:extLst>
              <a:ext uri="{FF2B5EF4-FFF2-40B4-BE49-F238E27FC236}">
                <a16:creationId xmlns:a16="http://schemas.microsoft.com/office/drawing/2014/main" id="{C6F46515-C238-4F70-8459-63ED984C2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85" y="167917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dtytuł 2">
            <a:extLst>
              <a:ext uri="{FF2B5EF4-FFF2-40B4-BE49-F238E27FC236}">
                <a16:creationId xmlns:a16="http://schemas.microsoft.com/office/drawing/2014/main" id="{B13C04C7-BB1A-4426-BCFF-283FA7684072}"/>
              </a:ext>
            </a:extLst>
          </p:cNvPr>
          <p:cNvSpPr/>
          <p:nvPr/>
        </p:nvSpPr>
        <p:spPr bwMode="auto">
          <a:xfrm>
            <a:off x="1347019" y="363950"/>
            <a:ext cx="10273012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sz="2400" b="1" dirty="0">
                <a:latin typeface="Times New Roman" panose="02020603050405020304" pitchFamily="18" charset="0"/>
                <a:ea typeface="+mj-ea"/>
                <a:cs typeface="+mj-cs"/>
              </a:rPr>
              <a:t> Кыргыз </a:t>
            </a:r>
            <a:r>
              <a:rPr lang="ru-RU" sz="2400" b="1" dirty="0" err="1">
                <a:latin typeface="Times New Roman" panose="02020603050405020304" pitchFamily="18" charset="0"/>
                <a:ea typeface="+mj-ea"/>
                <a:cs typeface="+mj-cs"/>
              </a:rPr>
              <a:t>Республикасынын</a:t>
            </a:r>
            <a:r>
              <a:rPr lang="ru-RU" sz="2400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+mj-ea"/>
                <a:cs typeface="+mj-cs"/>
              </a:rPr>
              <a:t>Улуттук</a:t>
            </a:r>
            <a:r>
              <a:rPr lang="ru-RU" sz="2400" b="1" dirty="0">
                <a:latin typeface="Times New Roman" panose="02020603050405020304" pitchFamily="18" charset="0"/>
                <a:ea typeface="+mj-ea"/>
                <a:cs typeface="+mj-cs"/>
              </a:rPr>
              <a:t> статистика </a:t>
            </a:r>
            <a:r>
              <a:rPr lang="ru-RU" sz="2400" b="1" dirty="0" err="1">
                <a:latin typeface="Times New Roman" panose="02020603050405020304" pitchFamily="18" charset="0"/>
                <a:ea typeface="+mj-ea"/>
                <a:cs typeface="+mj-cs"/>
              </a:rPr>
              <a:t>комитети</a:t>
            </a:r>
            <a:endParaRPr lang="pl-PL" sz="24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17417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3675B-3AC0-4A8C-8ACC-CEC2D9B8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чарбаларынын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акчалай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кирешелери</a:t>
            </a:r>
            <a:endParaRPr lang="aa-ET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B96CA-73AA-4AEB-A38F-BF8D19FA3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7948" y="1403284"/>
            <a:ext cx="10058400" cy="1162936"/>
          </a:xfrm>
        </p:spPr>
        <p:txBody>
          <a:bodyPr>
            <a:normAutofit fontScale="62500" lnSpcReduction="20000"/>
          </a:bodyPr>
          <a:lstStyle/>
          <a:p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чарбаларынын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акчалай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кирешелери-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чарбаларынын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мүчөлөрү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эмгек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ишмердигинен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пенсиялардан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стипендиялардан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жөлөк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пулдардан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ордун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толтуруу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башка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кошумча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төлөмдөрдөн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бөлүнүүчү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каражаттардан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ижарадан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менчиктен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түшкөн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башка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кирешелерден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көмөкчү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чарбанын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өндүрүмүн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сатуудан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түшкөн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каражаттардан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башка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акчалай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түшүүлөрдөн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каражаттарынын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жыйынтыгын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билдирет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a-E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58B5DF9-0B15-0DDA-622B-BDF011946F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2474707"/>
              </p:ext>
            </p:extLst>
          </p:nvPr>
        </p:nvGraphicFramePr>
        <p:xfrm>
          <a:off x="82296" y="2566220"/>
          <a:ext cx="12109704" cy="2858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dtytuł 2">
            <a:extLst>
              <a:ext uri="{FF2B5EF4-FFF2-40B4-BE49-F238E27FC236}">
                <a16:creationId xmlns:a16="http://schemas.microsoft.com/office/drawing/2014/main" id="{562FFF87-A76B-4804-BD88-21F79BC755E3}"/>
              </a:ext>
            </a:extLst>
          </p:cNvPr>
          <p:cNvSpPr/>
          <p:nvPr/>
        </p:nvSpPr>
        <p:spPr bwMode="auto">
          <a:xfrm>
            <a:off x="1394103" y="6164981"/>
            <a:ext cx="7488237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Кыргыз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Республикасынын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Улуттук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 статистика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комитети</a:t>
            </a:r>
            <a:endParaRPr lang="pl-PL" sz="16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pic>
        <p:nvPicPr>
          <p:cNvPr id="7" name="Picture 36" descr="7oblastif-01">
            <a:extLst>
              <a:ext uri="{FF2B5EF4-FFF2-40B4-BE49-F238E27FC236}">
                <a16:creationId xmlns:a16="http://schemas.microsoft.com/office/drawing/2014/main" id="{6C1B85F1-40E1-46E0-AD53-F15D041A2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4" y="6057900"/>
            <a:ext cx="61531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746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513AFD-BD28-1290-6EA3-A37EE5467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87552"/>
            <a:ext cx="10494264" cy="580498"/>
          </a:xfrm>
        </p:spPr>
        <p:txBody>
          <a:bodyPr>
            <a:noAutofit/>
          </a:bodyPr>
          <a:lstStyle/>
          <a:p>
            <a:pPr algn="ctr"/>
            <a:r>
              <a:rPr lang="ky-KG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Номиналдуу акчалай кирешелери</a:t>
            </a:r>
            <a:endParaRPr lang="aa-ET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3E75540C-380A-D35C-622C-B7C86ABE0C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5823180"/>
              </p:ext>
            </p:extLst>
          </p:nvPr>
        </p:nvGraphicFramePr>
        <p:xfrm>
          <a:off x="768096" y="1975443"/>
          <a:ext cx="6237428" cy="3776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4EF65179-F9EC-5B79-2B65-D97DAAB0B6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3279376"/>
              </p:ext>
            </p:extLst>
          </p:nvPr>
        </p:nvGraphicFramePr>
        <p:xfrm>
          <a:off x="6861543" y="1807307"/>
          <a:ext cx="5100083" cy="3862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Podtytuł 2">
            <a:extLst>
              <a:ext uri="{FF2B5EF4-FFF2-40B4-BE49-F238E27FC236}">
                <a16:creationId xmlns:a16="http://schemas.microsoft.com/office/drawing/2014/main" id="{4F555D70-550E-4F34-A07F-1D35A1B7D34C}"/>
              </a:ext>
            </a:extLst>
          </p:cNvPr>
          <p:cNvSpPr/>
          <p:nvPr/>
        </p:nvSpPr>
        <p:spPr bwMode="auto">
          <a:xfrm>
            <a:off x="1394103" y="6164981"/>
            <a:ext cx="7488237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Кыргыз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Республикасынын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Улуттук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 статистика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комитети</a:t>
            </a:r>
            <a:endParaRPr lang="pl-PL" sz="16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pic>
        <p:nvPicPr>
          <p:cNvPr id="10" name="Picture 36" descr="7oblastif-01">
            <a:extLst>
              <a:ext uri="{FF2B5EF4-FFF2-40B4-BE49-F238E27FC236}">
                <a16:creationId xmlns:a16="http://schemas.microsoft.com/office/drawing/2014/main" id="{0589B056-302D-4701-9727-6CD9775F4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4" y="6057900"/>
            <a:ext cx="61531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250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67F369-476B-7C5C-607E-E9828F22F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399395" cy="702303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акчалай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кирешелеринин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өсүү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,%</a:t>
            </a:r>
            <a:endParaRPr lang="aa-E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22C7A191-B436-CA24-26FE-899F8A2A98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4114104"/>
              </p:ext>
            </p:extLst>
          </p:nvPr>
        </p:nvGraphicFramePr>
        <p:xfrm>
          <a:off x="1096963" y="1455738"/>
          <a:ext cx="10058400" cy="441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dtytuł 2">
            <a:extLst>
              <a:ext uri="{FF2B5EF4-FFF2-40B4-BE49-F238E27FC236}">
                <a16:creationId xmlns:a16="http://schemas.microsoft.com/office/drawing/2014/main" id="{004B10EE-EB5F-45C0-97E9-68F8072C75BA}"/>
              </a:ext>
            </a:extLst>
          </p:cNvPr>
          <p:cNvSpPr/>
          <p:nvPr/>
        </p:nvSpPr>
        <p:spPr bwMode="auto">
          <a:xfrm>
            <a:off x="1394103" y="6164981"/>
            <a:ext cx="7488237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Кыргыз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Республикасынын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Улуттук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 статистика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комитети</a:t>
            </a:r>
            <a:endParaRPr lang="pl-PL" sz="16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pic>
        <p:nvPicPr>
          <p:cNvPr id="7" name="Picture 36" descr="7oblastif-01">
            <a:extLst>
              <a:ext uri="{FF2B5EF4-FFF2-40B4-BE49-F238E27FC236}">
                <a16:creationId xmlns:a16="http://schemas.microsoft.com/office/drawing/2014/main" id="{320AE805-5B89-4A83-BAB2-FD91A19A3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4" y="6057900"/>
            <a:ext cx="61531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81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0A6A5B-C9CD-26C9-F37B-7F4744C4C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932" y="198115"/>
            <a:ext cx="7004501" cy="932597"/>
          </a:xfrm>
        </p:spPr>
        <p:txBody>
          <a:bodyPr>
            <a:normAutofit/>
          </a:bodyPr>
          <a:lstStyle/>
          <a:p>
            <a:pPr algn="ctr"/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акчалай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кирешелери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башына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эсеп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сом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x-none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8171ED1E-6CFA-40B5-8956-806540A2B6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1555299"/>
              </p:ext>
            </p:extLst>
          </p:nvPr>
        </p:nvGraphicFramePr>
        <p:xfrm>
          <a:off x="2032000" y="1032387"/>
          <a:ext cx="8128000" cy="5105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dtytuł 2">
            <a:extLst>
              <a:ext uri="{FF2B5EF4-FFF2-40B4-BE49-F238E27FC236}">
                <a16:creationId xmlns:a16="http://schemas.microsoft.com/office/drawing/2014/main" id="{39404A57-E466-4CD6-82E1-4D968AB57D80}"/>
              </a:ext>
            </a:extLst>
          </p:cNvPr>
          <p:cNvSpPr/>
          <p:nvPr/>
        </p:nvSpPr>
        <p:spPr bwMode="auto">
          <a:xfrm>
            <a:off x="1394103" y="6164981"/>
            <a:ext cx="7488237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Кыргыз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Республикасынын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Улуттук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 статистика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комитети</a:t>
            </a:r>
            <a:endParaRPr lang="pl-PL" sz="16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pic>
        <p:nvPicPr>
          <p:cNvPr id="7" name="Picture 36" descr="7oblastif-01">
            <a:extLst>
              <a:ext uri="{FF2B5EF4-FFF2-40B4-BE49-F238E27FC236}">
                <a16:creationId xmlns:a16="http://schemas.microsoft.com/office/drawing/2014/main" id="{CF47D796-2139-4EC8-A362-8D13A94D2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4" y="6057900"/>
            <a:ext cx="61531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636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C17A02-A77E-5209-C879-AD18DA0D6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550026"/>
            <a:ext cx="11353800" cy="5982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Колдо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болгон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акчалай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кирешелер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анын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түзүмү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башына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эсеп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сом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aa-E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13">
            <a:extLst>
              <a:ext uri="{FF2B5EF4-FFF2-40B4-BE49-F238E27FC236}">
                <a16:creationId xmlns:a16="http://schemas.microsoft.com/office/drawing/2014/main" id="{D09831F6-3E70-3912-FA50-1739F35BEB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488690"/>
              </p:ext>
            </p:extLst>
          </p:nvPr>
        </p:nvGraphicFramePr>
        <p:xfrm>
          <a:off x="755105" y="1886691"/>
          <a:ext cx="9718227" cy="3823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dtytuł 2">
            <a:extLst>
              <a:ext uri="{FF2B5EF4-FFF2-40B4-BE49-F238E27FC236}">
                <a16:creationId xmlns:a16="http://schemas.microsoft.com/office/drawing/2014/main" id="{163530BF-B93F-460C-89A6-28A6FC0BDE0A}"/>
              </a:ext>
            </a:extLst>
          </p:cNvPr>
          <p:cNvSpPr/>
          <p:nvPr/>
        </p:nvSpPr>
        <p:spPr bwMode="auto">
          <a:xfrm>
            <a:off x="1394103" y="6164981"/>
            <a:ext cx="7488237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Кыргыз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Республикасынын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Улуттук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 статистика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комитети</a:t>
            </a:r>
            <a:endParaRPr lang="pl-PL" sz="16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pic>
        <p:nvPicPr>
          <p:cNvPr id="7" name="Picture 36" descr="7oblastif-01">
            <a:extLst>
              <a:ext uri="{FF2B5EF4-FFF2-40B4-BE49-F238E27FC236}">
                <a16:creationId xmlns:a16="http://schemas.microsoft.com/office/drawing/2014/main" id="{B843DA98-0E15-4147-8A58-FF1C1D545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4" y="6057900"/>
            <a:ext cx="61531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969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91C25CD-CF06-F0F6-158F-CAB6C74B4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63" y="2104102"/>
            <a:ext cx="10058400" cy="36991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Көңүл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бурганыңыздарга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рахмат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 algn="ctr">
              <a:buNone/>
            </a:pP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stat.gov.kg</a:t>
            </a:r>
          </a:p>
          <a:p>
            <a:endParaRPr lang="x-none" sz="6600" dirty="0">
              <a:solidFill>
                <a:schemeClr val="tx1"/>
              </a:solidFill>
            </a:endParaRPr>
          </a:p>
        </p:txBody>
      </p:sp>
      <p:sp>
        <p:nvSpPr>
          <p:cNvPr id="6" name="Podtytuł 2">
            <a:extLst>
              <a:ext uri="{FF2B5EF4-FFF2-40B4-BE49-F238E27FC236}">
                <a16:creationId xmlns:a16="http://schemas.microsoft.com/office/drawing/2014/main" id="{6DB2013C-F39D-4BC8-85B0-C5B8EB9FD088}"/>
              </a:ext>
            </a:extLst>
          </p:cNvPr>
          <p:cNvSpPr/>
          <p:nvPr/>
        </p:nvSpPr>
        <p:spPr bwMode="auto">
          <a:xfrm>
            <a:off x="1394103" y="6164981"/>
            <a:ext cx="7488237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Кыргыз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Республикасынын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Улуттук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 статистика </a:t>
            </a:r>
            <a:r>
              <a:rPr lang="ru-RU" sz="1600" b="1" dirty="0" err="1">
                <a:latin typeface="Times New Roman" panose="02020603050405020304" pitchFamily="18" charset="0"/>
                <a:ea typeface="+mj-ea"/>
                <a:cs typeface="+mj-cs"/>
              </a:rPr>
              <a:t>комитети</a:t>
            </a:r>
            <a:endParaRPr lang="pl-PL" sz="16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pic>
        <p:nvPicPr>
          <p:cNvPr id="7" name="Picture 36" descr="7oblastif-01">
            <a:extLst>
              <a:ext uri="{FF2B5EF4-FFF2-40B4-BE49-F238E27FC236}">
                <a16:creationId xmlns:a16="http://schemas.microsoft.com/office/drawing/2014/main" id="{76EA88D0-5F11-498D-ADFA-369620B68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4" y="6057900"/>
            <a:ext cx="61531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8291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343</Words>
  <Application>Microsoft Office PowerPoint</Application>
  <PresentationFormat>Широкоэкранный</PresentationFormat>
  <Paragraphs>31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 2</vt:lpstr>
      <vt:lpstr>Тема Office</vt:lpstr>
      <vt:lpstr>Кыргыз Республикасынын  үй чарбаларынын акчалай кирешелери.</vt:lpstr>
      <vt:lpstr>Үй чарбаларынын акчалай кирешелери</vt:lpstr>
      <vt:lpstr>Номиналдуу акчалай кирешелери</vt:lpstr>
      <vt:lpstr>Анык акчалай кирешелеринин өсүү темпи,%</vt:lpstr>
      <vt:lpstr>Анык акчалай кирешелери (калктын жан башына орточо эсеп менен, айына сом менен)</vt:lpstr>
      <vt:lpstr>Колдо болгон акчалай кирешелер жана анын түзүмү (калктын жан башына орточо эсеп менен, айына сом менен)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Денежные доходы населения</dc:title>
  <dc:creator>Акматова Бермет</dc:creator>
  <cp:lastModifiedBy>Тимур Мамбеталиев</cp:lastModifiedBy>
  <cp:revision>22</cp:revision>
  <cp:lastPrinted>2024-07-09T09:56:30Z</cp:lastPrinted>
  <dcterms:created xsi:type="dcterms:W3CDTF">2024-07-08T11:19:12Z</dcterms:created>
  <dcterms:modified xsi:type="dcterms:W3CDTF">2024-07-10T06:04:32Z</dcterms:modified>
</cp:coreProperties>
</file>