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3"/>
  </p:notesMasterIdLst>
  <p:sldIdLst>
    <p:sldId id="256" r:id="rId3"/>
    <p:sldId id="273" r:id="rId4"/>
    <p:sldId id="274" r:id="rId5"/>
    <p:sldId id="277" r:id="rId6"/>
    <p:sldId id="278" r:id="rId7"/>
    <p:sldId id="289" r:id="rId8"/>
    <p:sldId id="288" r:id="rId9"/>
    <p:sldId id="290" r:id="rId10"/>
    <p:sldId id="292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9"/>
            <p14:sldId id="288"/>
            <p14:sldId id="290"/>
            <p14:sldId id="292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6" autoAdjust="0"/>
    <p:restoredTop sz="72000" autoAdjust="0"/>
  </p:normalViewPr>
  <p:slideViewPr>
    <p:cSldViewPr snapToGrid="0">
      <p:cViewPr varScale="1">
        <p:scale>
          <a:sx n="56" d="100"/>
          <a:sy n="56" d="100"/>
        </p:scale>
        <p:origin x="108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Бардык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калк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үчүн</a:t>
            </a:r>
            <a:endParaRPr lang="ru-RU" b="1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27745892807150757"/>
          <c:y val="2.7441442051381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Бардык калк үчүн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A6-490A-9A3B-B2F78CB832E4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A6-490A-9A3B-B2F78CB832E4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A6-490A-9A3B-B2F78CB832E4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A6-490A-9A3B-B2F78CB832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  <c:pt idx="3">
                  <c:v>Салыктар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16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A6-490A-9A3B-B2F78CB83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18824508012981"/>
          <c:y val="0.27184959438275708"/>
          <c:w val="0.39481175491987025"/>
          <c:h val="0.64008964204403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Жумушка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жарамдуу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калк</a:t>
            </a:r>
            <a:endParaRPr lang="ru-RU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Жумушка жарамдуу калк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49-48E7-A211-760C3A94F83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49-48E7-A211-760C3A94F83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49-48E7-A211-760C3A94F83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49-48E7-A211-760C3A94F8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  <c:pt idx="3">
                  <c:v>Салыктар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</c:v>
                </c:pt>
                <c:pt idx="1">
                  <c:v>17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49-48E7-A211-760C3A94F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522331933657269"/>
          <c:y val="0.1943514441477435"/>
          <c:w val="0.38520527392622794"/>
          <c:h val="0.64342627335684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Пенсионерлер</a:t>
            </a:r>
            <a:endParaRPr lang="ru-RU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Пенсионерлер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C1-40DD-8B95-310EB5F35921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C1-40DD-8B95-310EB5F35921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C1-40DD-8B95-310EB5F359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</c:v>
                </c:pt>
                <c:pt idx="1">
                  <c:v>10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C1-40DD-8B95-310EB5F35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04677134282179"/>
          <c:y val="0.28872440087105494"/>
          <c:w val="0.39986898344667543"/>
          <c:h val="0.51602278178037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002060"/>
                </a:solidFill>
              </a:rPr>
              <a:t>Балдар</a:t>
            </a:r>
            <a:endParaRPr lang="ru-RU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Балдар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20-4AA9-83C0-F16A75FDBF71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20-4AA9-83C0-F16A75FDBF71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20-4AA9-83C0-F16A75FDBF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Тамак-аш азыктары</c:v>
                </c:pt>
                <c:pt idx="1">
                  <c:v>Азык-түлүк эмес товарлар</c:v>
                </c:pt>
                <c:pt idx="2">
                  <c:v>Кызмат көрсөтүүлөр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</c:v>
                </c:pt>
                <c:pt idx="1">
                  <c:v>16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20-4AA9-83C0-F16A75FDB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185260910796744"/>
          <c:y val="0.26340718326819496"/>
          <c:w val="0.38612960213682346"/>
          <c:h val="0.577365203650524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46799274121824E-2"/>
          <c:y val="6.4618716199992113E-2"/>
          <c:w val="0.96817879694250597"/>
          <c:h val="0.80564435492830555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8.557660352276499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B4-4C33-ABA5-C351FF99B1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'Прожиточный минимум'!$K$4:$W$4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'Прожиточный минимум'!$K$6:$W$6</c:f>
              <c:numCache>
                <c:formatCode>0.00</c:formatCode>
                <c:ptCount val="13"/>
                <c:pt idx="0">
                  <c:v>4599.21</c:v>
                </c:pt>
                <c:pt idx="1">
                  <c:v>4981.51</c:v>
                </c:pt>
                <c:pt idx="2">
                  <c:v>5182.99</c:v>
                </c:pt>
                <c:pt idx="3">
                  <c:v>4794.34</c:v>
                </c:pt>
                <c:pt idx="4">
                  <c:v>4900.79</c:v>
                </c:pt>
                <c:pt idx="5">
                  <c:v>4792.54</c:v>
                </c:pt>
                <c:pt idx="6">
                  <c:v>4806.32</c:v>
                </c:pt>
                <c:pt idx="7">
                  <c:v>5358.53</c:v>
                </c:pt>
                <c:pt idx="8" formatCode="General">
                  <c:v>6268.31</c:v>
                </c:pt>
                <c:pt idx="9" formatCode="General">
                  <c:v>7178.32</c:v>
                </c:pt>
                <c:pt idx="10" formatCode="General">
                  <c:v>7681.54</c:v>
                </c:pt>
                <c:pt idx="11" formatCode="General">
                  <c:v>7963.72</c:v>
                </c:pt>
                <c:pt idx="12" formatCode="General">
                  <c:v>8697.32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B4-4C33-ABA5-C351FF99B1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67688"/>
        <c:axId val="2070653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'Прожиточный минимум'!$K$4:$W$4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  <c:pt idx="11">
                        <c:v>2024</c:v>
                      </c:pt>
                      <c:pt idx="1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'Прожиточный минимум'!$K$5:$W$5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00B4-4C33-ABA5-C351FF99B1E8}"/>
                  </c:ext>
                </c:extLst>
              </c15:ser>
            </c15:filteredBarSeries>
          </c:ext>
        </c:extLst>
      </c:barChart>
      <c:catAx>
        <c:axId val="20706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207065336"/>
        <c:crosses val="autoZero"/>
        <c:auto val="1"/>
        <c:lblAlgn val="ctr"/>
        <c:lblOffset val="100"/>
        <c:noMultiLvlLbl val="0"/>
      </c:catAx>
      <c:valAx>
        <c:axId val="207065336"/>
        <c:scaling>
          <c:orientation val="minMax"/>
        </c:scaling>
        <c:delete val="1"/>
        <c:axPos val="l"/>
        <c:numFmt formatCode="0" sourceLinked="0"/>
        <c:majorTickMark val="none"/>
        <c:minorTickMark val="none"/>
        <c:tickLblPos val="nextTo"/>
        <c:crossAx val="207067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b="1"/>
      </a:pPr>
      <a:endParaRPr lang="ru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Лист1!$M$7</c:f>
              <c:strCache>
                <c:ptCount val="1"/>
                <c:pt idx="0">
                  <c:v>Азык-түлүк товарлары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Балдар                </c:v>
                </c:pt>
                <c:pt idx="1">
                  <c:v>Пенсия курагындагы калк</c:v>
                </c:pt>
                <c:pt idx="2">
                  <c:v>Эмгекке жарамдуу курактагы калк</c:v>
                </c:pt>
                <c:pt idx="3">
                  <c:v>Бардык калк үчүн</c:v>
                </c:pt>
              </c:strCache>
            </c:strRef>
          </c:cat>
          <c:val>
            <c:numRef>
              <c:f>Лист1!$N$7:$Q$7</c:f>
              <c:numCache>
                <c:formatCode>#,##0.00</c:formatCode>
                <c:ptCount val="4"/>
                <c:pt idx="0">
                  <c:v>5239.1400000000003</c:v>
                </c:pt>
                <c:pt idx="1">
                  <c:v>5389.56</c:v>
                </c:pt>
                <c:pt idx="2">
                  <c:v>5940.37</c:v>
                </c:pt>
                <c:pt idx="3">
                  <c:v>5653.26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0-49CE-A39D-05602EA52F5B}"/>
            </c:ext>
          </c:extLst>
        </c:ser>
        <c:ser>
          <c:idx val="1"/>
          <c:order val="1"/>
          <c:tx>
            <c:strRef>
              <c:f>Лист1!$M$8</c:f>
              <c:strCache>
                <c:ptCount val="1"/>
                <c:pt idx="0">
                  <c:v>Жашоо минимуму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Балдар                </c:v>
                </c:pt>
                <c:pt idx="1">
                  <c:v>Пенсия курагындагы калк</c:v>
                </c:pt>
                <c:pt idx="2">
                  <c:v>Эмгекке жарамдуу курактагы калк</c:v>
                </c:pt>
                <c:pt idx="3">
                  <c:v>Бардык калк үчүн</c:v>
                </c:pt>
              </c:strCache>
            </c:strRef>
          </c:cat>
          <c:val>
            <c:numRef>
              <c:f>Лист1!$N$8:$Q$8</c:f>
              <c:numCache>
                <c:formatCode>General</c:formatCode>
                <c:ptCount val="4"/>
                <c:pt idx="0">
                  <c:v>7379.07</c:v>
                </c:pt>
                <c:pt idx="1">
                  <c:v>7699.36</c:v>
                </c:pt>
                <c:pt idx="2">
                  <c:v>9738.2900000000009</c:v>
                </c:pt>
                <c:pt idx="3">
                  <c:v>8697.32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90-49CE-A39D-05602EA52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7180127"/>
        <c:axId val="1337174847"/>
      </c:barChart>
      <c:catAx>
        <c:axId val="1337180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7174847"/>
        <c:crosses val="autoZero"/>
        <c:auto val="1"/>
        <c:lblAlgn val="ctr"/>
        <c:lblOffset val="100"/>
        <c:noMultiLvlLbl val="0"/>
      </c:catAx>
      <c:valAx>
        <c:axId val="1337174847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718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rgbClr val="002060"/>
          </a:solidFill>
        </a:defRPr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E0-426F-8BD7-FAAB1A47B8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Лист1!$C$37:$C$46</c:f>
              <c:strCache>
                <c:ptCount val="10"/>
                <c:pt idx="0">
                  <c:v>  Ысык-Көл облусу</c:v>
                </c:pt>
                <c:pt idx="1">
                  <c:v>   Ош облусу</c:v>
                </c:pt>
                <c:pt idx="2">
                  <c:v>   Чуй облусу</c:v>
                </c:pt>
                <c:pt idx="3">
                  <c:v>   Талас облусу</c:v>
                </c:pt>
                <c:pt idx="4">
                  <c:v>   Баткен облусу</c:v>
                </c:pt>
                <c:pt idx="5">
                  <c:v>   Нарын облусу</c:v>
                </c:pt>
                <c:pt idx="6">
                  <c:v>   Ош ш.</c:v>
                </c:pt>
                <c:pt idx="7">
                  <c:v>Кыргыз Республикасы</c:v>
                </c:pt>
                <c:pt idx="8">
                  <c:v>   Жалал-Абад облусу</c:v>
                </c:pt>
                <c:pt idx="9">
                  <c:v>   Бишкек ш.</c:v>
                </c:pt>
              </c:strCache>
            </c:strRef>
          </c:cat>
          <c:val>
            <c:numRef>
              <c:f>Лист1!$D$37:$D$46</c:f>
              <c:numCache>
                <c:formatCode>#,##0.00</c:formatCode>
                <c:ptCount val="10"/>
                <c:pt idx="0">
                  <c:v>7908.1</c:v>
                </c:pt>
                <c:pt idx="1">
                  <c:v>7960.28</c:v>
                </c:pt>
                <c:pt idx="2">
                  <c:v>8096.98</c:v>
                </c:pt>
                <c:pt idx="3">
                  <c:v>8150.95</c:v>
                </c:pt>
                <c:pt idx="4">
                  <c:v>8226.7999999999993</c:v>
                </c:pt>
                <c:pt idx="5">
                  <c:v>8462.9</c:v>
                </c:pt>
                <c:pt idx="6">
                  <c:v>8538.7800000000007</c:v>
                </c:pt>
                <c:pt idx="7">
                  <c:v>8697.32</c:v>
                </c:pt>
                <c:pt idx="8">
                  <c:v>8981.2099999999991</c:v>
                </c:pt>
                <c:pt idx="9">
                  <c:v>8984.1200000000008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6F-4A52-B6CC-A85E8A7B0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2491551"/>
        <c:axId val="1332492031"/>
      </c:barChart>
      <c:catAx>
        <c:axId val="1332491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2492031"/>
        <c:crosses val="autoZero"/>
        <c:auto val="1"/>
        <c:lblAlgn val="ctr"/>
        <c:lblOffset val="100"/>
        <c:noMultiLvlLbl val="0"/>
      </c:catAx>
      <c:valAx>
        <c:axId val="1332492031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2491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921F2-F1C7-4419-B022-F85DE441B1D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G"/>
        </a:p>
      </dgm:t>
    </dgm:pt>
    <dgm:pt modelId="{CEA6BA7F-6074-4445-A670-D6CB3ACDC127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baseline="0" dirty="0">
              <a:solidFill>
                <a:srgbClr val="00437A"/>
              </a:solidFill>
            </a:rPr>
            <a:t>«</a:t>
          </a:r>
          <a:r>
            <a:rPr lang="ru-RU" sz="2000" b="0" i="0" baseline="0" dirty="0" err="1">
              <a:solidFill>
                <a:srgbClr val="00437A"/>
              </a:solidFill>
            </a:rPr>
            <a:t>Кепилденген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мамлекеттик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минималдык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социалдык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стандарттар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жөнүндө</a:t>
          </a:r>
          <a:r>
            <a:rPr lang="ru-RU" sz="2000" b="0" i="0" baseline="0" dirty="0">
              <a:solidFill>
                <a:srgbClr val="00437A"/>
              </a:solidFill>
            </a:rPr>
            <a:t>» Кыргыз </a:t>
          </a:r>
          <a:r>
            <a:rPr lang="ru-RU" sz="2000" b="0" i="0" baseline="0" dirty="0" err="1">
              <a:solidFill>
                <a:srgbClr val="00437A"/>
              </a:solidFill>
            </a:rPr>
            <a:t>Республикасынын</a:t>
          </a:r>
          <a:r>
            <a:rPr lang="ru-RU" sz="2000" b="0" i="0" baseline="0" dirty="0">
              <a:solidFill>
                <a:srgbClr val="00437A"/>
              </a:solidFill>
            </a:rPr>
            <a:t> </a:t>
          </a:r>
          <a:r>
            <a:rPr lang="ru-RU" sz="2000" b="0" i="0" baseline="0" dirty="0" err="1">
              <a:solidFill>
                <a:srgbClr val="00437A"/>
              </a:solidFill>
            </a:rPr>
            <a:t>Мыйзамы</a:t>
          </a:r>
          <a:endParaRPr lang="ru-KG" sz="2000" b="0" i="0" baseline="0" dirty="0">
            <a:solidFill>
              <a:srgbClr val="00437A"/>
            </a:solidFill>
          </a:endParaRPr>
        </a:p>
        <a:p>
          <a:endParaRPr lang="ru-KG" sz="2000" dirty="0">
            <a:solidFill>
              <a:srgbClr val="00437A"/>
            </a:solidFill>
          </a:endParaRPr>
        </a:p>
      </dgm:t>
    </dgm:pt>
    <dgm:pt modelId="{A1FF3E48-6FD2-4EB2-935E-B8C3993E9BF3}" type="parTrans" cxnId="{31B29CE8-015C-4A1A-8D2A-EF8A310A67E1}">
      <dgm:prSet/>
      <dgm:spPr/>
      <dgm:t>
        <a:bodyPr/>
        <a:lstStyle/>
        <a:p>
          <a:endParaRPr lang="ru-KG" sz="2000"/>
        </a:p>
      </dgm:t>
    </dgm:pt>
    <dgm:pt modelId="{D0678E4D-FDD4-46BC-A1B1-85310914D8C5}" type="sibTrans" cxnId="{31B29CE8-015C-4A1A-8D2A-EF8A310A67E1}">
      <dgm:prSet/>
      <dgm:spPr/>
      <dgm:t>
        <a:bodyPr/>
        <a:lstStyle/>
        <a:p>
          <a:endParaRPr lang="ru-KG" sz="2000"/>
        </a:p>
      </dgm:t>
    </dgm:pt>
    <dgm:pt modelId="{B64C5933-6BA0-4135-93E6-2405DCABBD81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«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Калктын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негизги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социалдык-демографиялык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топтору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үчүн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жашоо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минимумунун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түзүмүн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бекитүү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жөнүндө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» Кыргыз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Республикасынын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Өкмөтүнүн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2009-жылдын 6-ноябрындагы № 694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токтому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gm:t>
    </dgm:pt>
    <dgm:pt modelId="{22C6CCB0-0113-4DC3-88E3-76DB075F3C63}" type="parTrans" cxnId="{722B7348-0CF5-4514-9A55-63411B06F8E7}">
      <dgm:prSet/>
      <dgm:spPr/>
      <dgm:t>
        <a:bodyPr/>
        <a:lstStyle/>
        <a:p>
          <a:endParaRPr lang="ru-KG" sz="2000"/>
        </a:p>
      </dgm:t>
    </dgm:pt>
    <dgm:pt modelId="{5FDEED1B-5A41-4607-B5A8-921F0D98323C}" type="sibTrans" cxnId="{722B7348-0CF5-4514-9A55-63411B06F8E7}">
      <dgm:prSet/>
      <dgm:spPr/>
      <dgm:t>
        <a:bodyPr/>
        <a:lstStyle/>
        <a:p>
          <a:endParaRPr lang="ru-KG" sz="2000"/>
        </a:p>
      </dgm:t>
    </dgm:pt>
    <dgm:pt modelId="{4293CA95-C76A-4337-941E-427283DF12D1}" type="pres">
      <dgm:prSet presAssocID="{3E5921F2-F1C7-4419-B022-F85DE441B1D5}" presName="Name0" presStyleCnt="0">
        <dgm:presLayoutVars>
          <dgm:dir/>
          <dgm:resizeHandles val="exact"/>
        </dgm:presLayoutVars>
      </dgm:prSet>
      <dgm:spPr/>
    </dgm:pt>
    <dgm:pt modelId="{B7655B58-AB89-48BD-B883-B65BF571F78D}" type="pres">
      <dgm:prSet presAssocID="{CEA6BA7F-6074-4445-A670-D6CB3ACDC127}" presName="composite" presStyleCnt="0"/>
      <dgm:spPr/>
    </dgm:pt>
    <dgm:pt modelId="{B0563CFF-6934-43D1-B649-1B790873BFDB}" type="pres">
      <dgm:prSet presAssocID="{CEA6BA7F-6074-4445-A670-D6CB3ACDC127}" presName="rect1" presStyleLbl="trAlignAcc1" presStyleIdx="0" presStyleCnt="2" custScaleX="132459">
        <dgm:presLayoutVars>
          <dgm:bulletEnabled val="1"/>
        </dgm:presLayoutVars>
      </dgm:prSet>
      <dgm:spPr/>
    </dgm:pt>
    <dgm:pt modelId="{CC953A80-19A2-4ADA-85F5-6C2E88656185}" type="pres">
      <dgm:prSet presAssocID="{CEA6BA7F-6074-4445-A670-D6CB3ACDC127}" presName="rect2" presStyleLbl="fgImgPlace1" presStyleIdx="0" presStyleCnt="2" custScaleX="69921" custScaleY="58128" custLinFactNeighborX="-70160" custLinFactNeighborY="874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 descr="Абстрактная визуализация стеклянных узлов и сетки"/>
        </a:ext>
      </dgm:extLst>
    </dgm:pt>
    <dgm:pt modelId="{1232139F-C10E-462A-B083-417BD55D0C38}" type="pres">
      <dgm:prSet presAssocID="{D0678E4D-FDD4-46BC-A1B1-85310914D8C5}" presName="sibTrans" presStyleCnt="0"/>
      <dgm:spPr/>
    </dgm:pt>
    <dgm:pt modelId="{89B9EAF2-D152-4C8B-B3B4-E8C21078AA73}" type="pres">
      <dgm:prSet presAssocID="{B64C5933-6BA0-4135-93E6-2405DCABBD81}" presName="composite" presStyleCnt="0"/>
      <dgm:spPr/>
    </dgm:pt>
    <dgm:pt modelId="{C35DA969-4D6B-4FF8-B3DD-760E59B48838}" type="pres">
      <dgm:prSet presAssocID="{B64C5933-6BA0-4135-93E6-2405DCABBD81}" presName="rect1" presStyleLbl="trAlignAcc1" presStyleIdx="1" presStyleCnt="2" custScaleX="132459">
        <dgm:presLayoutVars>
          <dgm:bulletEnabled val="1"/>
        </dgm:presLayoutVars>
      </dgm:prSet>
      <dgm:spPr/>
    </dgm:pt>
    <dgm:pt modelId="{A403ABD2-E012-45A7-A047-5974F88A1625}" type="pres">
      <dgm:prSet presAssocID="{B64C5933-6BA0-4135-93E6-2405DCABBD81}" presName="rect2" presStyleLbl="fgImgPlace1" presStyleIdx="1" presStyleCnt="2" custScaleX="68438" custScaleY="59400" custLinFactNeighborX="-70815" custLinFactNeighborY="3497"/>
      <dgm:spPr>
        <a:solidFill>
          <a:srgbClr val="0059A3"/>
        </a:solidFill>
      </dgm:spPr>
    </dgm:pt>
  </dgm:ptLst>
  <dgm:cxnLst>
    <dgm:cxn modelId="{722B7348-0CF5-4514-9A55-63411B06F8E7}" srcId="{3E5921F2-F1C7-4419-B022-F85DE441B1D5}" destId="{B64C5933-6BA0-4135-93E6-2405DCABBD81}" srcOrd="1" destOrd="0" parTransId="{22C6CCB0-0113-4DC3-88E3-76DB075F3C63}" sibTransId="{5FDEED1B-5A41-4607-B5A8-921F0D98323C}"/>
    <dgm:cxn modelId="{193C8278-91EB-4365-88B8-2F31C78F742A}" type="presOf" srcId="{B64C5933-6BA0-4135-93E6-2405DCABBD81}" destId="{C35DA969-4D6B-4FF8-B3DD-760E59B48838}" srcOrd="0" destOrd="0" presId="urn:microsoft.com/office/officeart/2008/layout/PictureStrips"/>
    <dgm:cxn modelId="{6BD5FE80-1069-48F8-BB25-58E33DB8DC51}" type="presOf" srcId="{CEA6BA7F-6074-4445-A670-D6CB3ACDC127}" destId="{B0563CFF-6934-43D1-B649-1B790873BFDB}" srcOrd="0" destOrd="0" presId="urn:microsoft.com/office/officeart/2008/layout/PictureStrips"/>
    <dgm:cxn modelId="{887CA19B-A312-4CE8-A412-1C035DD054CF}" type="presOf" srcId="{3E5921F2-F1C7-4419-B022-F85DE441B1D5}" destId="{4293CA95-C76A-4337-941E-427283DF12D1}" srcOrd="0" destOrd="0" presId="urn:microsoft.com/office/officeart/2008/layout/PictureStrips"/>
    <dgm:cxn modelId="{31B29CE8-015C-4A1A-8D2A-EF8A310A67E1}" srcId="{3E5921F2-F1C7-4419-B022-F85DE441B1D5}" destId="{CEA6BA7F-6074-4445-A670-D6CB3ACDC127}" srcOrd="0" destOrd="0" parTransId="{A1FF3E48-6FD2-4EB2-935E-B8C3993E9BF3}" sibTransId="{D0678E4D-FDD4-46BC-A1B1-85310914D8C5}"/>
    <dgm:cxn modelId="{F46675B9-B789-4606-9666-659BB3760AE8}" type="presParOf" srcId="{4293CA95-C76A-4337-941E-427283DF12D1}" destId="{B7655B58-AB89-48BD-B883-B65BF571F78D}" srcOrd="0" destOrd="0" presId="urn:microsoft.com/office/officeart/2008/layout/PictureStrips"/>
    <dgm:cxn modelId="{F56AA69B-A08F-4C68-995A-3F63D727E364}" type="presParOf" srcId="{B7655B58-AB89-48BD-B883-B65BF571F78D}" destId="{B0563CFF-6934-43D1-B649-1B790873BFDB}" srcOrd="0" destOrd="0" presId="urn:microsoft.com/office/officeart/2008/layout/PictureStrips"/>
    <dgm:cxn modelId="{54EE76DD-FCCA-45A9-B6C5-BBD4FA76F614}" type="presParOf" srcId="{B7655B58-AB89-48BD-B883-B65BF571F78D}" destId="{CC953A80-19A2-4ADA-85F5-6C2E88656185}" srcOrd="1" destOrd="0" presId="urn:microsoft.com/office/officeart/2008/layout/PictureStrips"/>
    <dgm:cxn modelId="{64474518-A43A-44B9-A53D-3823172D22BB}" type="presParOf" srcId="{4293CA95-C76A-4337-941E-427283DF12D1}" destId="{1232139F-C10E-462A-B083-417BD55D0C38}" srcOrd="1" destOrd="0" presId="urn:microsoft.com/office/officeart/2008/layout/PictureStrips"/>
    <dgm:cxn modelId="{6F7C24F0-41F2-4FF7-BDA4-EDDD9AEBF30A}" type="presParOf" srcId="{4293CA95-C76A-4337-941E-427283DF12D1}" destId="{89B9EAF2-D152-4C8B-B3B4-E8C21078AA73}" srcOrd="2" destOrd="0" presId="urn:microsoft.com/office/officeart/2008/layout/PictureStrips"/>
    <dgm:cxn modelId="{E46F872F-3000-43F3-BD53-391B28452330}" type="presParOf" srcId="{89B9EAF2-D152-4C8B-B3B4-E8C21078AA73}" destId="{C35DA969-4D6B-4FF8-B3DD-760E59B48838}" srcOrd="0" destOrd="0" presId="urn:microsoft.com/office/officeart/2008/layout/PictureStrips"/>
    <dgm:cxn modelId="{1DAA4A8C-835B-49E7-B361-6A3306382541}" type="presParOf" srcId="{89B9EAF2-D152-4C8B-B3B4-E8C21078AA73}" destId="{A403ABD2-E012-45A7-A047-5974F88A16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47B607-D2FB-484E-BEB3-2DA3D70B747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KG"/>
        </a:p>
      </dgm:t>
    </dgm:pt>
    <dgm:pt modelId="{16935CF9-5BFC-4FDB-AF2B-71BD9355E977}">
      <dgm:prSet custT="1"/>
      <dgm:spPr>
        <a:xfrm>
          <a:off x="1450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Калктын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жан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башына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орто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эсеп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менен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23327F9F-52F1-430F-BB72-32C8CCB12EB4}" type="parTrans" cxnId="{15F07856-BA1F-469F-848A-6315F2A6E4FF}">
      <dgm:prSet/>
      <dgm:spPr/>
      <dgm:t>
        <a:bodyPr/>
        <a:lstStyle/>
        <a:p>
          <a:endParaRPr lang="ru-KG"/>
        </a:p>
      </dgm:t>
    </dgm:pt>
    <dgm:pt modelId="{1A1193E2-C349-4065-ADF9-76C27CDB4C6E}" type="sibTrans" cxnId="{15F07856-BA1F-469F-848A-6315F2A6E4FF}">
      <dgm:prSet/>
      <dgm:spPr/>
      <dgm:t>
        <a:bodyPr/>
        <a:lstStyle/>
        <a:p>
          <a:endParaRPr lang="ru-KG"/>
        </a:p>
      </dgm:t>
    </dgm:pt>
    <dgm:pt modelId="{6FD29713-D507-4F6D-A342-6235A2712763}">
      <dgm:prSet custT="1"/>
      <dgm:spPr>
        <a:xfrm>
          <a:off x="2084907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Эмгекке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жөндөмдүү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курактагы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C97444CF-8AE9-44D0-848D-A9062DB4F80D}" type="parTrans" cxnId="{ADB7A0F6-0483-4371-9AAA-2B5D8D19975A}">
      <dgm:prSet/>
      <dgm:spPr/>
      <dgm:t>
        <a:bodyPr/>
        <a:lstStyle/>
        <a:p>
          <a:endParaRPr lang="ru-KG"/>
        </a:p>
      </dgm:t>
    </dgm:pt>
    <dgm:pt modelId="{F3921AF9-55F4-413A-9482-98A4327C8245}" type="sibTrans" cxnId="{ADB7A0F6-0483-4371-9AAA-2B5D8D19975A}">
      <dgm:prSet/>
      <dgm:spPr/>
      <dgm:t>
        <a:bodyPr/>
        <a:lstStyle/>
        <a:p>
          <a:endParaRPr lang="ru-KG"/>
        </a:p>
      </dgm:t>
    </dgm:pt>
    <dgm:pt modelId="{8BA7D113-08B0-426E-926A-1BB5F58B3A02}">
      <dgm:prSet custT="1"/>
      <dgm:spPr>
        <a:xfrm>
          <a:off x="2418260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ky-KG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Эркектер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5DB54B80-3203-45E2-9EC3-1FA4F764CAAB}" type="parTrans" cxnId="{CAFD088D-7870-4B35-859A-D4B136CBE9A3}">
      <dgm:prSet/>
      <dgm:spPr>
        <a:xfrm>
          <a:off x="2251583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0F09590D-20E9-4624-9CA2-E19ABEFAA647}" type="sibTrans" cxnId="{CAFD088D-7870-4B35-859A-D4B136CBE9A3}">
      <dgm:prSet/>
      <dgm:spPr/>
      <dgm:t>
        <a:bodyPr/>
        <a:lstStyle/>
        <a:p>
          <a:endParaRPr lang="ru-KG"/>
        </a:p>
      </dgm:t>
    </dgm:pt>
    <dgm:pt modelId="{07D9128B-A7A1-479A-8639-917476B68FA4}">
      <dgm:prSet custT="1"/>
      <dgm:spPr>
        <a:xfrm>
          <a:off x="2418260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Аялдар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834ECD1B-6517-405A-B22E-50AE35EFDF60}" type="parTrans" cxnId="{7B1A129F-42E0-48E4-A39C-8533F304944F}">
      <dgm:prSet/>
      <dgm:spPr>
        <a:xfrm>
          <a:off x="2251583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1A06337D-CF2F-441E-92E0-9FBF1B1AFB52}" type="sibTrans" cxnId="{7B1A129F-42E0-48E4-A39C-8533F304944F}">
      <dgm:prSet/>
      <dgm:spPr/>
      <dgm:t>
        <a:bodyPr/>
        <a:lstStyle/>
        <a:p>
          <a:endParaRPr lang="ru-KG"/>
        </a:p>
      </dgm:t>
    </dgm:pt>
    <dgm:pt modelId="{B195322E-65F6-4D7B-87F0-1D919140973E}">
      <dgm:prSet custT="1"/>
      <dgm:spPr>
        <a:xfrm>
          <a:off x="4168364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курагынан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улуу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жаштагы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8FFB8443-FACF-4448-BFE5-E40DD54140BC}" type="parTrans" cxnId="{5AE07223-B4CA-4349-9CEB-8DE7CBA7C7BD}">
      <dgm:prSet/>
      <dgm:spPr/>
      <dgm:t>
        <a:bodyPr/>
        <a:lstStyle/>
        <a:p>
          <a:endParaRPr lang="ru-KG"/>
        </a:p>
      </dgm:t>
    </dgm:pt>
    <dgm:pt modelId="{E0B25F0B-4FF5-4E3A-92A3-09CAD9DACA9D}" type="sibTrans" cxnId="{5AE07223-B4CA-4349-9CEB-8DE7CBA7C7BD}">
      <dgm:prSet/>
      <dgm:spPr/>
      <dgm:t>
        <a:bodyPr/>
        <a:lstStyle/>
        <a:p>
          <a:endParaRPr lang="ru-KG"/>
        </a:p>
      </dgm:t>
    </dgm:pt>
    <dgm:pt modelId="{A3A52F57-12BA-4352-93E6-24876569724D}">
      <dgm:prSet custT="1"/>
      <dgm:spPr>
        <a:xfrm>
          <a:off x="6251821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Балдар</a:t>
          </a: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D7DB4A90-2648-4D0A-8BDF-C0B5085700A0}" type="parTrans" cxnId="{27D70C7A-38CB-4FFA-9780-3AD05BC42135}">
      <dgm:prSet/>
      <dgm:spPr/>
      <dgm:t>
        <a:bodyPr/>
        <a:lstStyle/>
        <a:p>
          <a:endParaRPr lang="ru-KG"/>
        </a:p>
      </dgm:t>
    </dgm:pt>
    <dgm:pt modelId="{ADE22DAD-C810-4AB3-B446-F7FD0AA751AB}" type="sibTrans" cxnId="{27D70C7A-38CB-4FFA-9780-3AD05BC42135}">
      <dgm:prSet/>
      <dgm:spPr/>
      <dgm:t>
        <a:bodyPr/>
        <a:lstStyle/>
        <a:p>
          <a:endParaRPr lang="ru-KG"/>
        </a:p>
      </dgm:t>
    </dgm:pt>
    <dgm:pt modelId="{143FB313-E2F9-4A2A-991C-BE5F46440587}">
      <dgm:prSet custT="1"/>
      <dgm:spPr>
        <a:xfrm>
          <a:off x="6585174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EA145817-ED86-4E55-976F-48BB918DAF67}" type="parTrans" cxnId="{1DBCF9DA-A2AE-4EC1-9298-AD2B74C00754}">
      <dgm:prSet/>
      <dgm:spPr>
        <a:xfrm>
          <a:off x="6418497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DF075F3E-3AAF-4C7E-92A2-B0102339060E}" type="sibTrans" cxnId="{1DBCF9DA-A2AE-4EC1-9298-AD2B74C00754}">
      <dgm:prSet/>
      <dgm:spPr/>
      <dgm:t>
        <a:bodyPr/>
        <a:lstStyle/>
        <a:p>
          <a:endParaRPr lang="ru-KG"/>
        </a:p>
      </dgm:t>
    </dgm:pt>
    <dgm:pt modelId="{822A7FB3-3480-4B26-8FF7-6E6C116D0F79}">
      <dgm:prSet custT="1"/>
      <dgm:spPr>
        <a:xfrm>
          <a:off x="6585174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AA588DC4-326F-447C-BB4D-93732E82FB06}" type="parTrans" cxnId="{B7C8FBA6-8988-4627-95ED-3D4006EEC34E}">
      <dgm:prSet/>
      <dgm:spPr>
        <a:xfrm>
          <a:off x="6418497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A0956869-15E6-44C9-94BA-B94CCD09CF21}" type="sibTrans" cxnId="{B7C8FBA6-8988-4627-95ED-3D4006EEC34E}">
      <dgm:prSet/>
      <dgm:spPr/>
      <dgm:t>
        <a:bodyPr/>
        <a:lstStyle/>
        <a:p>
          <a:endParaRPr lang="ru-KG"/>
        </a:p>
      </dgm:t>
    </dgm:pt>
    <dgm:pt modelId="{64F359D7-D947-4DA9-990C-6BEC6503275B}">
      <dgm:prSet custT="1"/>
      <dgm:spPr>
        <a:xfrm>
          <a:off x="6585174" y="3161058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B4638E9B-83F6-4B04-8250-F7072D065A1D}" type="parTrans" cxnId="{E8613CEA-FF91-48A5-9669-D45ED3C533C0}">
      <dgm:prSet/>
      <dgm:spPr>
        <a:xfrm>
          <a:off x="6418497" y="869256"/>
          <a:ext cx="166676" cy="2708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F132A518-870D-4389-9E6E-56FFF27CDE89}" type="sibTrans" cxnId="{E8613CEA-FF91-48A5-9669-D45ED3C533C0}">
      <dgm:prSet/>
      <dgm:spPr/>
      <dgm:t>
        <a:bodyPr/>
        <a:lstStyle/>
        <a:p>
          <a:endParaRPr lang="ru-KG"/>
        </a:p>
      </dgm:t>
    </dgm:pt>
    <dgm:pt modelId="{1C1FE0F9-8635-45D6-9DBE-D509E7E45194}" type="pres">
      <dgm:prSet presAssocID="{C047B607-D2FB-484E-BEB3-2DA3D70B74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014BCE5-D113-458A-929F-1AA013C8346E}" type="pres">
      <dgm:prSet presAssocID="{16935CF9-5BFC-4FDB-AF2B-71BD9355E977}" presName="root" presStyleCnt="0"/>
      <dgm:spPr/>
    </dgm:pt>
    <dgm:pt modelId="{B516F304-0527-4856-A7F4-8EADA4BCEB84}" type="pres">
      <dgm:prSet presAssocID="{16935CF9-5BFC-4FDB-AF2B-71BD9355E977}" presName="rootComposite" presStyleCnt="0"/>
      <dgm:spPr/>
    </dgm:pt>
    <dgm:pt modelId="{4083E067-4785-4CCC-A43C-9B0E9D501BD8}" type="pres">
      <dgm:prSet presAssocID="{16935CF9-5BFC-4FDB-AF2B-71BD9355E977}" presName="rootText" presStyleLbl="node1" presStyleIdx="0" presStyleCnt="4" custScaleX="145869" custScaleY="128635"/>
      <dgm:spPr/>
    </dgm:pt>
    <dgm:pt modelId="{7F16C152-B0C3-4214-A30A-1A9335FBEE46}" type="pres">
      <dgm:prSet presAssocID="{16935CF9-5BFC-4FDB-AF2B-71BD9355E977}" presName="rootConnector" presStyleLbl="node1" presStyleIdx="0" presStyleCnt="4"/>
      <dgm:spPr/>
    </dgm:pt>
    <dgm:pt modelId="{04D916AC-2EF2-4E82-B533-30EE016412B7}" type="pres">
      <dgm:prSet presAssocID="{16935CF9-5BFC-4FDB-AF2B-71BD9355E977}" presName="childShape" presStyleCnt="0"/>
      <dgm:spPr/>
    </dgm:pt>
    <dgm:pt modelId="{31783909-95B8-48BF-AF78-04E62B8F5FCF}" type="pres">
      <dgm:prSet presAssocID="{6FD29713-D507-4F6D-A342-6235A2712763}" presName="root" presStyleCnt="0"/>
      <dgm:spPr/>
    </dgm:pt>
    <dgm:pt modelId="{F1BA2A72-4804-4083-AA29-99E3083DFB18}" type="pres">
      <dgm:prSet presAssocID="{6FD29713-D507-4F6D-A342-6235A2712763}" presName="rootComposite" presStyleCnt="0"/>
      <dgm:spPr/>
    </dgm:pt>
    <dgm:pt modelId="{B56BAEF8-6545-4EDA-A043-04DB365BFACC}" type="pres">
      <dgm:prSet presAssocID="{6FD29713-D507-4F6D-A342-6235A2712763}" presName="rootText" presStyleLbl="node1" presStyleIdx="1" presStyleCnt="4" custScaleX="145869" custScaleY="128635"/>
      <dgm:spPr/>
    </dgm:pt>
    <dgm:pt modelId="{2AC9857D-CA9E-471A-92D3-FAA13AAE3DA0}" type="pres">
      <dgm:prSet presAssocID="{6FD29713-D507-4F6D-A342-6235A2712763}" presName="rootConnector" presStyleLbl="node1" presStyleIdx="1" presStyleCnt="4"/>
      <dgm:spPr/>
    </dgm:pt>
    <dgm:pt modelId="{EA77CCD0-3213-4699-AC32-245384FC36FA}" type="pres">
      <dgm:prSet presAssocID="{6FD29713-D507-4F6D-A342-6235A2712763}" presName="childShape" presStyleCnt="0"/>
      <dgm:spPr/>
    </dgm:pt>
    <dgm:pt modelId="{B46522BB-9315-459C-88A3-ED7CDFA0BED9}" type="pres">
      <dgm:prSet presAssocID="{5DB54B80-3203-45E2-9EC3-1FA4F764CAAB}" presName="Name13" presStyleLbl="parChTrans1D2" presStyleIdx="0" presStyleCnt="5"/>
      <dgm:spPr/>
    </dgm:pt>
    <dgm:pt modelId="{BD8EDACF-8111-4E8E-8BC2-94CD4AC3996C}" type="pres">
      <dgm:prSet presAssocID="{8BA7D113-08B0-426E-926A-1BB5F58B3A02}" presName="childText" presStyleLbl="bgAcc1" presStyleIdx="0" presStyleCnt="5">
        <dgm:presLayoutVars>
          <dgm:bulletEnabled val="1"/>
        </dgm:presLayoutVars>
      </dgm:prSet>
      <dgm:spPr/>
    </dgm:pt>
    <dgm:pt modelId="{D0598243-3721-480A-84AD-CCC7234AF530}" type="pres">
      <dgm:prSet presAssocID="{834ECD1B-6517-405A-B22E-50AE35EFDF60}" presName="Name13" presStyleLbl="parChTrans1D2" presStyleIdx="1" presStyleCnt="5"/>
      <dgm:spPr/>
    </dgm:pt>
    <dgm:pt modelId="{56DC43D5-2AA2-4C0E-AF98-CEB29C7EFCCE}" type="pres">
      <dgm:prSet presAssocID="{07D9128B-A7A1-479A-8639-917476B68FA4}" presName="childText" presStyleLbl="bgAcc1" presStyleIdx="1" presStyleCnt="5">
        <dgm:presLayoutVars>
          <dgm:bulletEnabled val="1"/>
        </dgm:presLayoutVars>
      </dgm:prSet>
      <dgm:spPr/>
    </dgm:pt>
    <dgm:pt modelId="{9DA3E825-6FAC-410C-986A-46F9A8D07742}" type="pres">
      <dgm:prSet presAssocID="{B195322E-65F6-4D7B-87F0-1D919140973E}" presName="root" presStyleCnt="0"/>
      <dgm:spPr/>
    </dgm:pt>
    <dgm:pt modelId="{2AF94868-D3CC-4A2A-BD86-99523201F858}" type="pres">
      <dgm:prSet presAssocID="{B195322E-65F6-4D7B-87F0-1D919140973E}" presName="rootComposite" presStyleCnt="0"/>
      <dgm:spPr/>
    </dgm:pt>
    <dgm:pt modelId="{A3F3F84A-DB73-40F7-8FD1-43ECCF5D747F}" type="pres">
      <dgm:prSet presAssocID="{B195322E-65F6-4D7B-87F0-1D919140973E}" presName="rootText" presStyleLbl="node1" presStyleIdx="2" presStyleCnt="4" custScaleX="145869" custScaleY="128635"/>
      <dgm:spPr/>
    </dgm:pt>
    <dgm:pt modelId="{8E1C6B4F-F129-4B06-AB98-EBDFA4DC2200}" type="pres">
      <dgm:prSet presAssocID="{B195322E-65F6-4D7B-87F0-1D919140973E}" presName="rootConnector" presStyleLbl="node1" presStyleIdx="2" presStyleCnt="4"/>
      <dgm:spPr/>
    </dgm:pt>
    <dgm:pt modelId="{8D7EFBBF-1744-4FFC-9BD1-8D42F9081CFA}" type="pres">
      <dgm:prSet presAssocID="{B195322E-65F6-4D7B-87F0-1D919140973E}" presName="childShape" presStyleCnt="0"/>
      <dgm:spPr/>
    </dgm:pt>
    <dgm:pt modelId="{8E00952F-3426-4762-A342-566B79090541}" type="pres">
      <dgm:prSet presAssocID="{A3A52F57-12BA-4352-93E6-24876569724D}" presName="root" presStyleCnt="0"/>
      <dgm:spPr/>
    </dgm:pt>
    <dgm:pt modelId="{A9F70763-E827-4199-AD18-9EE4F0C3A821}" type="pres">
      <dgm:prSet presAssocID="{A3A52F57-12BA-4352-93E6-24876569724D}" presName="rootComposite" presStyleCnt="0"/>
      <dgm:spPr/>
    </dgm:pt>
    <dgm:pt modelId="{F0ADC667-26DD-4C6A-B30B-8F30E1D4DDEC}" type="pres">
      <dgm:prSet presAssocID="{A3A52F57-12BA-4352-93E6-24876569724D}" presName="rootText" presStyleLbl="node1" presStyleIdx="3" presStyleCnt="4" custScaleX="145869" custScaleY="128635"/>
      <dgm:spPr/>
    </dgm:pt>
    <dgm:pt modelId="{3CC8A7CF-16D7-4C39-A225-264608D3088E}" type="pres">
      <dgm:prSet presAssocID="{A3A52F57-12BA-4352-93E6-24876569724D}" presName="rootConnector" presStyleLbl="node1" presStyleIdx="3" presStyleCnt="4"/>
      <dgm:spPr/>
    </dgm:pt>
    <dgm:pt modelId="{A7ED04D4-584F-4D0E-9340-B0ED55F1496F}" type="pres">
      <dgm:prSet presAssocID="{A3A52F57-12BA-4352-93E6-24876569724D}" presName="childShape" presStyleCnt="0"/>
      <dgm:spPr/>
    </dgm:pt>
    <dgm:pt modelId="{AC881A21-FFD8-44ED-9C1B-BAB1C25A5DCC}" type="pres">
      <dgm:prSet presAssocID="{EA145817-ED86-4E55-976F-48BB918DAF67}" presName="Name13" presStyleLbl="parChTrans1D2" presStyleIdx="2" presStyleCnt="5"/>
      <dgm:spPr/>
    </dgm:pt>
    <dgm:pt modelId="{C5108032-28DE-4202-9C8A-03FCC2B4801F}" type="pres">
      <dgm:prSet presAssocID="{143FB313-E2F9-4A2A-991C-BE5F46440587}" presName="childText" presStyleLbl="bgAcc1" presStyleIdx="2" presStyleCnt="5">
        <dgm:presLayoutVars>
          <dgm:bulletEnabled val="1"/>
        </dgm:presLayoutVars>
      </dgm:prSet>
      <dgm:spPr/>
    </dgm:pt>
    <dgm:pt modelId="{4031F6A1-458F-48AA-A0CE-5A6256BC6997}" type="pres">
      <dgm:prSet presAssocID="{AA588DC4-326F-447C-BB4D-93732E82FB06}" presName="Name13" presStyleLbl="parChTrans1D2" presStyleIdx="3" presStyleCnt="5"/>
      <dgm:spPr/>
    </dgm:pt>
    <dgm:pt modelId="{5DC6936A-0F79-46BE-AC2D-B038FD61BB5E}" type="pres">
      <dgm:prSet presAssocID="{822A7FB3-3480-4B26-8FF7-6E6C116D0F79}" presName="childText" presStyleLbl="bgAcc1" presStyleIdx="3" presStyleCnt="5">
        <dgm:presLayoutVars>
          <dgm:bulletEnabled val="1"/>
        </dgm:presLayoutVars>
      </dgm:prSet>
      <dgm:spPr/>
    </dgm:pt>
    <dgm:pt modelId="{6AFC1489-C0D9-42C6-9242-578EB473F79C}" type="pres">
      <dgm:prSet presAssocID="{B4638E9B-83F6-4B04-8250-F7072D065A1D}" presName="Name13" presStyleLbl="parChTrans1D2" presStyleIdx="4" presStyleCnt="5"/>
      <dgm:spPr/>
    </dgm:pt>
    <dgm:pt modelId="{2D7BB622-646B-4BAB-8EB9-4E94BAD1783E}" type="pres">
      <dgm:prSet presAssocID="{64F359D7-D947-4DA9-990C-6BEC6503275B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17BC6101-3877-45F8-B2B7-6883524656A3}" type="presOf" srcId="{07D9128B-A7A1-479A-8639-917476B68FA4}" destId="{56DC43D5-2AA2-4C0E-AF98-CEB29C7EFCCE}" srcOrd="0" destOrd="0" presId="urn:microsoft.com/office/officeart/2005/8/layout/hierarchy3"/>
    <dgm:cxn modelId="{5047A604-940B-44DD-B0B5-E0196C84B97C}" type="presOf" srcId="{A3A52F57-12BA-4352-93E6-24876569724D}" destId="{F0ADC667-26DD-4C6A-B30B-8F30E1D4DDEC}" srcOrd="0" destOrd="0" presId="urn:microsoft.com/office/officeart/2005/8/layout/hierarchy3"/>
    <dgm:cxn modelId="{EDC3E10A-D03C-48B9-9034-0F9D33C472ED}" type="presOf" srcId="{B195322E-65F6-4D7B-87F0-1D919140973E}" destId="{8E1C6B4F-F129-4B06-AB98-EBDFA4DC2200}" srcOrd="1" destOrd="0" presId="urn:microsoft.com/office/officeart/2005/8/layout/hierarchy3"/>
    <dgm:cxn modelId="{1EBDAA0E-C3FF-44F2-BA0E-FC53EC714BA3}" type="presOf" srcId="{AA588DC4-326F-447C-BB4D-93732E82FB06}" destId="{4031F6A1-458F-48AA-A0CE-5A6256BC6997}" srcOrd="0" destOrd="0" presId="urn:microsoft.com/office/officeart/2005/8/layout/hierarchy3"/>
    <dgm:cxn modelId="{13F3D81D-9D64-4DA1-AD7C-16D04BFFD1D7}" type="presOf" srcId="{834ECD1B-6517-405A-B22E-50AE35EFDF60}" destId="{D0598243-3721-480A-84AD-CCC7234AF530}" srcOrd="0" destOrd="0" presId="urn:microsoft.com/office/officeart/2005/8/layout/hierarchy3"/>
    <dgm:cxn modelId="{5AE07223-B4CA-4349-9CEB-8DE7CBA7C7BD}" srcId="{C047B607-D2FB-484E-BEB3-2DA3D70B747B}" destId="{B195322E-65F6-4D7B-87F0-1D919140973E}" srcOrd="2" destOrd="0" parTransId="{8FFB8443-FACF-4448-BFE5-E40DD54140BC}" sibTransId="{E0B25F0B-4FF5-4E3A-92A3-09CAD9DACA9D}"/>
    <dgm:cxn modelId="{68506F2A-A9DA-4A75-AA5C-844D63C0EA78}" type="presOf" srcId="{822A7FB3-3480-4B26-8FF7-6E6C116D0F79}" destId="{5DC6936A-0F79-46BE-AC2D-B038FD61BB5E}" srcOrd="0" destOrd="0" presId="urn:microsoft.com/office/officeart/2005/8/layout/hierarchy3"/>
    <dgm:cxn modelId="{DAB96131-0B26-4137-B4DF-31376FCDA0B6}" type="presOf" srcId="{C047B607-D2FB-484E-BEB3-2DA3D70B747B}" destId="{1C1FE0F9-8635-45D6-9DBE-D509E7E45194}" srcOrd="0" destOrd="0" presId="urn:microsoft.com/office/officeart/2005/8/layout/hierarchy3"/>
    <dgm:cxn modelId="{FA4BDE39-CB55-4A62-8BDC-9139B78E0B92}" type="presOf" srcId="{6FD29713-D507-4F6D-A342-6235A2712763}" destId="{2AC9857D-CA9E-471A-92D3-FAA13AAE3DA0}" srcOrd="1" destOrd="0" presId="urn:microsoft.com/office/officeart/2005/8/layout/hierarchy3"/>
    <dgm:cxn modelId="{EBCF1A4E-B009-4FBF-B51E-835D9117C180}" type="presOf" srcId="{6FD29713-D507-4F6D-A342-6235A2712763}" destId="{B56BAEF8-6545-4EDA-A043-04DB365BFACC}" srcOrd="0" destOrd="0" presId="urn:microsoft.com/office/officeart/2005/8/layout/hierarchy3"/>
    <dgm:cxn modelId="{15F07856-BA1F-469F-848A-6315F2A6E4FF}" srcId="{C047B607-D2FB-484E-BEB3-2DA3D70B747B}" destId="{16935CF9-5BFC-4FDB-AF2B-71BD9355E977}" srcOrd="0" destOrd="0" parTransId="{23327F9F-52F1-430F-BB72-32C8CCB12EB4}" sibTransId="{1A1193E2-C349-4065-ADF9-76C27CDB4C6E}"/>
    <dgm:cxn modelId="{B72EE379-3DA4-4188-B01C-95F9256D564E}" type="presOf" srcId="{5DB54B80-3203-45E2-9EC3-1FA4F764CAAB}" destId="{B46522BB-9315-459C-88A3-ED7CDFA0BED9}" srcOrd="0" destOrd="0" presId="urn:microsoft.com/office/officeart/2005/8/layout/hierarchy3"/>
    <dgm:cxn modelId="{27D70C7A-38CB-4FFA-9780-3AD05BC42135}" srcId="{C047B607-D2FB-484E-BEB3-2DA3D70B747B}" destId="{A3A52F57-12BA-4352-93E6-24876569724D}" srcOrd="3" destOrd="0" parTransId="{D7DB4A90-2648-4D0A-8BDF-C0B5085700A0}" sibTransId="{ADE22DAD-C810-4AB3-B446-F7FD0AA751AB}"/>
    <dgm:cxn modelId="{7DF7C27A-C32B-4E6C-86C6-E951935DBB13}" type="presOf" srcId="{143FB313-E2F9-4A2A-991C-BE5F46440587}" destId="{C5108032-28DE-4202-9C8A-03FCC2B4801F}" srcOrd="0" destOrd="0" presId="urn:microsoft.com/office/officeart/2005/8/layout/hierarchy3"/>
    <dgm:cxn modelId="{CAFD088D-7870-4B35-859A-D4B136CBE9A3}" srcId="{6FD29713-D507-4F6D-A342-6235A2712763}" destId="{8BA7D113-08B0-426E-926A-1BB5F58B3A02}" srcOrd="0" destOrd="0" parTransId="{5DB54B80-3203-45E2-9EC3-1FA4F764CAAB}" sibTransId="{0F09590D-20E9-4624-9CA2-E19ABEFAA647}"/>
    <dgm:cxn modelId="{7B51E492-E775-473A-8541-F9E6022B0986}" type="presOf" srcId="{16935CF9-5BFC-4FDB-AF2B-71BD9355E977}" destId="{4083E067-4785-4CCC-A43C-9B0E9D501BD8}" srcOrd="0" destOrd="0" presId="urn:microsoft.com/office/officeart/2005/8/layout/hierarchy3"/>
    <dgm:cxn modelId="{4BB54998-CBE7-4044-A38D-03D28323E00D}" type="presOf" srcId="{A3A52F57-12BA-4352-93E6-24876569724D}" destId="{3CC8A7CF-16D7-4C39-A225-264608D3088E}" srcOrd="1" destOrd="0" presId="urn:microsoft.com/office/officeart/2005/8/layout/hierarchy3"/>
    <dgm:cxn modelId="{16319B9C-6D45-4222-A46B-E374436D6656}" type="presOf" srcId="{8BA7D113-08B0-426E-926A-1BB5F58B3A02}" destId="{BD8EDACF-8111-4E8E-8BC2-94CD4AC3996C}" srcOrd="0" destOrd="0" presId="urn:microsoft.com/office/officeart/2005/8/layout/hierarchy3"/>
    <dgm:cxn modelId="{7B1A129F-42E0-48E4-A39C-8533F304944F}" srcId="{6FD29713-D507-4F6D-A342-6235A2712763}" destId="{07D9128B-A7A1-479A-8639-917476B68FA4}" srcOrd="1" destOrd="0" parTransId="{834ECD1B-6517-405A-B22E-50AE35EFDF60}" sibTransId="{1A06337D-CF2F-441E-92E0-9FBF1B1AFB52}"/>
    <dgm:cxn modelId="{B7C8FBA6-8988-4627-95ED-3D4006EEC34E}" srcId="{A3A52F57-12BA-4352-93E6-24876569724D}" destId="{822A7FB3-3480-4B26-8FF7-6E6C116D0F79}" srcOrd="1" destOrd="0" parTransId="{AA588DC4-326F-447C-BB4D-93732E82FB06}" sibTransId="{A0956869-15E6-44C9-94BA-B94CCD09CF21}"/>
    <dgm:cxn modelId="{31D52FC6-D61D-4492-875A-AE31BC12BEFB}" type="presOf" srcId="{B4638E9B-83F6-4B04-8250-F7072D065A1D}" destId="{6AFC1489-C0D9-42C6-9242-578EB473F79C}" srcOrd="0" destOrd="0" presId="urn:microsoft.com/office/officeart/2005/8/layout/hierarchy3"/>
    <dgm:cxn modelId="{1DBCF9DA-A2AE-4EC1-9298-AD2B74C00754}" srcId="{A3A52F57-12BA-4352-93E6-24876569724D}" destId="{143FB313-E2F9-4A2A-991C-BE5F46440587}" srcOrd="0" destOrd="0" parTransId="{EA145817-ED86-4E55-976F-48BB918DAF67}" sibTransId="{DF075F3E-3AAF-4C7E-92A2-B0102339060E}"/>
    <dgm:cxn modelId="{BB1BD9E0-0618-430A-B407-E9C4BCC9C699}" type="presOf" srcId="{64F359D7-D947-4DA9-990C-6BEC6503275B}" destId="{2D7BB622-646B-4BAB-8EB9-4E94BAD1783E}" srcOrd="0" destOrd="0" presId="urn:microsoft.com/office/officeart/2005/8/layout/hierarchy3"/>
    <dgm:cxn modelId="{9B0DA1E2-C4CD-4B66-A461-7003A91DB754}" type="presOf" srcId="{EA145817-ED86-4E55-976F-48BB918DAF67}" destId="{AC881A21-FFD8-44ED-9C1B-BAB1C25A5DCC}" srcOrd="0" destOrd="0" presId="urn:microsoft.com/office/officeart/2005/8/layout/hierarchy3"/>
    <dgm:cxn modelId="{E8613CEA-FF91-48A5-9669-D45ED3C533C0}" srcId="{A3A52F57-12BA-4352-93E6-24876569724D}" destId="{64F359D7-D947-4DA9-990C-6BEC6503275B}" srcOrd="2" destOrd="0" parTransId="{B4638E9B-83F6-4B04-8250-F7072D065A1D}" sibTransId="{F132A518-870D-4389-9E6E-56FFF27CDE89}"/>
    <dgm:cxn modelId="{AE2E9DEE-A9E2-4ED9-A429-1DDF6950C357}" type="presOf" srcId="{B195322E-65F6-4D7B-87F0-1D919140973E}" destId="{A3F3F84A-DB73-40F7-8FD1-43ECCF5D747F}" srcOrd="0" destOrd="0" presId="urn:microsoft.com/office/officeart/2005/8/layout/hierarchy3"/>
    <dgm:cxn modelId="{ADB7A0F6-0483-4371-9AAA-2B5D8D19975A}" srcId="{C047B607-D2FB-484E-BEB3-2DA3D70B747B}" destId="{6FD29713-D507-4F6D-A342-6235A2712763}" srcOrd="1" destOrd="0" parTransId="{C97444CF-8AE9-44D0-848D-A9062DB4F80D}" sibTransId="{F3921AF9-55F4-413A-9482-98A4327C8245}"/>
    <dgm:cxn modelId="{89955FFC-7633-4ECC-A985-528318970743}" type="presOf" srcId="{16935CF9-5BFC-4FDB-AF2B-71BD9355E977}" destId="{7F16C152-B0C3-4214-A30A-1A9335FBEE46}" srcOrd="1" destOrd="0" presId="urn:microsoft.com/office/officeart/2005/8/layout/hierarchy3"/>
    <dgm:cxn modelId="{F0C06293-819F-4B17-891B-D025AD2D9965}" type="presParOf" srcId="{1C1FE0F9-8635-45D6-9DBE-D509E7E45194}" destId="{6014BCE5-D113-458A-929F-1AA013C8346E}" srcOrd="0" destOrd="0" presId="urn:microsoft.com/office/officeart/2005/8/layout/hierarchy3"/>
    <dgm:cxn modelId="{25027371-5B32-4816-97F1-96454AD95B8E}" type="presParOf" srcId="{6014BCE5-D113-458A-929F-1AA013C8346E}" destId="{B516F304-0527-4856-A7F4-8EADA4BCEB84}" srcOrd="0" destOrd="0" presId="urn:microsoft.com/office/officeart/2005/8/layout/hierarchy3"/>
    <dgm:cxn modelId="{FDCF9788-DB6B-41C4-85F0-297A733EDF65}" type="presParOf" srcId="{B516F304-0527-4856-A7F4-8EADA4BCEB84}" destId="{4083E067-4785-4CCC-A43C-9B0E9D501BD8}" srcOrd="0" destOrd="0" presId="urn:microsoft.com/office/officeart/2005/8/layout/hierarchy3"/>
    <dgm:cxn modelId="{7211FFB2-6EEA-4550-8304-EFA95F26CAAC}" type="presParOf" srcId="{B516F304-0527-4856-A7F4-8EADA4BCEB84}" destId="{7F16C152-B0C3-4214-A30A-1A9335FBEE46}" srcOrd="1" destOrd="0" presId="urn:microsoft.com/office/officeart/2005/8/layout/hierarchy3"/>
    <dgm:cxn modelId="{8DA0277E-8417-4E00-BB00-A2CBF13B0F5F}" type="presParOf" srcId="{6014BCE5-D113-458A-929F-1AA013C8346E}" destId="{04D916AC-2EF2-4E82-B533-30EE016412B7}" srcOrd="1" destOrd="0" presId="urn:microsoft.com/office/officeart/2005/8/layout/hierarchy3"/>
    <dgm:cxn modelId="{6A811095-16EF-4694-A827-798FF71FF8E6}" type="presParOf" srcId="{1C1FE0F9-8635-45D6-9DBE-D509E7E45194}" destId="{31783909-95B8-48BF-AF78-04E62B8F5FCF}" srcOrd="1" destOrd="0" presId="urn:microsoft.com/office/officeart/2005/8/layout/hierarchy3"/>
    <dgm:cxn modelId="{1A414D32-298D-42E0-AEA9-CEA57D4697CB}" type="presParOf" srcId="{31783909-95B8-48BF-AF78-04E62B8F5FCF}" destId="{F1BA2A72-4804-4083-AA29-99E3083DFB18}" srcOrd="0" destOrd="0" presId="urn:microsoft.com/office/officeart/2005/8/layout/hierarchy3"/>
    <dgm:cxn modelId="{11F23D45-3952-4200-8BD7-486D1D6D130C}" type="presParOf" srcId="{F1BA2A72-4804-4083-AA29-99E3083DFB18}" destId="{B56BAEF8-6545-4EDA-A043-04DB365BFACC}" srcOrd="0" destOrd="0" presId="urn:microsoft.com/office/officeart/2005/8/layout/hierarchy3"/>
    <dgm:cxn modelId="{1C6A6178-9389-4096-8FC4-5919AA3F54F4}" type="presParOf" srcId="{F1BA2A72-4804-4083-AA29-99E3083DFB18}" destId="{2AC9857D-CA9E-471A-92D3-FAA13AAE3DA0}" srcOrd="1" destOrd="0" presId="urn:microsoft.com/office/officeart/2005/8/layout/hierarchy3"/>
    <dgm:cxn modelId="{04A35889-A223-4169-8166-8EB7FFE2C586}" type="presParOf" srcId="{31783909-95B8-48BF-AF78-04E62B8F5FCF}" destId="{EA77CCD0-3213-4699-AC32-245384FC36FA}" srcOrd="1" destOrd="0" presId="urn:microsoft.com/office/officeart/2005/8/layout/hierarchy3"/>
    <dgm:cxn modelId="{3328CA11-658C-4E4D-80C6-B9B7AB82B931}" type="presParOf" srcId="{EA77CCD0-3213-4699-AC32-245384FC36FA}" destId="{B46522BB-9315-459C-88A3-ED7CDFA0BED9}" srcOrd="0" destOrd="0" presId="urn:microsoft.com/office/officeart/2005/8/layout/hierarchy3"/>
    <dgm:cxn modelId="{5EF19084-4639-4906-94C2-B93F2E253358}" type="presParOf" srcId="{EA77CCD0-3213-4699-AC32-245384FC36FA}" destId="{BD8EDACF-8111-4E8E-8BC2-94CD4AC3996C}" srcOrd="1" destOrd="0" presId="urn:microsoft.com/office/officeart/2005/8/layout/hierarchy3"/>
    <dgm:cxn modelId="{EB7FF56A-4BDB-4CB4-8823-77760264FE48}" type="presParOf" srcId="{EA77CCD0-3213-4699-AC32-245384FC36FA}" destId="{D0598243-3721-480A-84AD-CCC7234AF530}" srcOrd="2" destOrd="0" presId="urn:microsoft.com/office/officeart/2005/8/layout/hierarchy3"/>
    <dgm:cxn modelId="{74217C96-B8D9-4D38-BC7D-B011F794B8AC}" type="presParOf" srcId="{EA77CCD0-3213-4699-AC32-245384FC36FA}" destId="{56DC43D5-2AA2-4C0E-AF98-CEB29C7EFCCE}" srcOrd="3" destOrd="0" presId="urn:microsoft.com/office/officeart/2005/8/layout/hierarchy3"/>
    <dgm:cxn modelId="{F1628290-7AD5-42DD-AE84-C89FD3377558}" type="presParOf" srcId="{1C1FE0F9-8635-45D6-9DBE-D509E7E45194}" destId="{9DA3E825-6FAC-410C-986A-46F9A8D07742}" srcOrd="2" destOrd="0" presId="urn:microsoft.com/office/officeart/2005/8/layout/hierarchy3"/>
    <dgm:cxn modelId="{59161FFF-0A8D-45DE-A8AD-9342131EB98B}" type="presParOf" srcId="{9DA3E825-6FAC-410C-986A-46F9A8D07742}" destId="{2AF94868-D3CC-4A2A-BD86-99523201F858}" srcOrd="0" destOrd="0" presId="urn:microsoft.com/office/officeart/2005/8/layout/hierarchy3"/>
    <dgm:cxn modelId="{F9BE0737-9AA8-4A9E-A17D-1F63359BFA9B}" type="presParOf" srcId="{2AF94868-D3CC-4A2A-BD86-99523201F858}" destId="{A3F3F84A-DB73-40F7-8FD1-43ECCF5D747F}" srcOrd="0" destOrd="0" presId="urn:microsoft.com/office/officeart/2005/8/layout/hierarchy3"/>
    <dgm:cxn modelId="{FB29AD61-0D12-4DF5-9727-83359C1F07CC}" type="presParOf" srcId="{2AF94868-D3CC-4A2A-BD86-99523201F858}" destId="{8E1C6B4F-F129-4B06-AB98-EBDFA4DC2200}" srcOrd="1" destOrd="0" presId="urn:microsoft.com/office/officeart/2005/8/layout/hierarchy3"/>
    <dgm:cxn modelId="{9AA089FF-3249-43CD-BCAB-BE7BDF0F92FE}" type="presParOf" srcId="{9DA3E825-6FAC-410C-986A-46F9A8D07742}" destId="{8D7EFBBF-1744-4FFC-9BD1-8D42F9081CFA}" srcOrd="1" destOrd="0" presId="urn:microsoft.com/office/officeart/2005/8/layout/hierarchy3"/>
    <dgm:cxn modelId="{9494CF4C-BD2C-4CF3-8E63-55F96C1077F2}" type="presParOf" srcId="{1C1FE0F9-8635-45D6-9DBE-D509E7E45194}" destId="{8E00952F-3426-4762-A342-566B79090541}" srcOrd="3" destOrd="0" presId="urn:microsoft.com/office/officeart/2005/8/layout/hierarchy3"/>
    <dgm:cxn modelId="{A8AA53C4-1741-4693-A1AC-3453697AB255}" type="presParOf" srcId="{8E00952F-3426-4762-A342-566B79090541}" destId="{A9F70763-E827-4199-AD18-9EE4F0C3A821}" srcOrd="0" destOrd="0" presId="urn:microsoft.com/office/officeart/2005/8/layout/hierarchy3"/>
    <dgm:cxn modelId="{3F235AFD-347A-4CE1-84B7-9D253A76028E}" type="presParOf" srcId="{A9F70763-E827-4199-AD18-9EE4F0C3A821}" destId="{F0ADC667-26DD-4C6A-B30B-8F30E1D4DDEC}" srcOrd="0" destOrd="0" presId="urn:microsoft.com/office/officeart/2005/8/layout/hierarchy3"/>
    <dgm:cxn modelId="{8C68891C-E07F-450D-93E8-101C72D1B286}" type="presParOf" srcId="{A9F70763-E827-4199-AD18-9EE4F0C3A821}" destId="{3CC8A7CF-16D7-4C39-A225-264608D3088E}" srcOrd="1" destOrd="0" presId="urn:microsoft.com/office/officeart/2005/8/layout/hierarchy3"/>
    <dgm:cxn modelId="{CE882007-BF32-4AD1-9EBE-A6936092021D}" type="presParOf" srcId="{8E00952F-3426-4762-A342-566B79090541}" destId="{A7ED04D4-584F-4D0E-9340-B0ED55F1496F}" srcOrd="1" destOrd="0" presId="urn:microsoft.com/office/officeart/2005/8/layout/hierarchy3"/>
    <dgm:cxn modelId="{039D1633-3569-4F47-AF98-F45B2B788513}" type="presParOf" srcId="{A7ED04D4-584F-4D0E-9340-B0ED55F1496F}" destId="{AC881A21-FFD8-44ED-9C1B-BAB1C25A5DCC}" srcOrd="0" destOrd="0" presId="urn:microsoft.com/office/officeart/2005/8/layout/hierarchy3"/>
    <dgm:cxn modelId="{998F8BDE-E5A3-4F0B-B572-29FD2C4C5556}" type="presParOf" srcId="{A7ED04D4-584F-4D0E-9340-B0ED55F1496F}" destId="{C5108032-28DE-4202-9C8A-03FCC2B4801F}" srcOrd="1" destOrd="0" presId="urn:microsoft.com/office/officeart/2005/8/layout/hierarchy3"/>
    <dgm:cxn modelId="{07994D39-41D2-4A07-92AF-C12A186BB8FC}" type="presParOf" srcId="{A7ED04D4-584F-4D0E-9340-B0ED55F1496F}" destId="{4031F6A1-458F-48AA-A0CE-5A6256BC6997}" srcOrd="2" destOrd="0" presId="urn:microsoft.com/office/officeart/2005/8/layout/hierarchy3"/>
    <dgm:cxn modelId="{46C5DCA5-EC71-437D-966F-EF660F306108}" type="presParOf" srcId="{A7ED04D4-584F-4D0E-9340-B0ED55F1496F}" destId="{5DC6936A-0F79-46BE-AC2D-B038FD61BB5E}" srcOrd="3" destOrd="0" presId="urn:microsoft.com/office/officeart/2005/8/layout/hierarchy3"/>
    <dgm:cxn modelId="{D0016127-32FF-4C71-B622-5B24CBB8F583}" type="presParOf" srcId="{A7ED04D4-584F-4D0E-9340-B0ED55F1496F}" destId="{6AFC1489-C0D9-42C6-9242-578EB473F79C}" srcOrd="4" destOrd="0" presId="urn:microsoft.com/office/officeart/2005/8/layout/hierarchy3"/>
    <dgm:cxn modelId="{A2D9B647-A993-4C23-88A3-1640A24659BD}" type="presParOf" srcId="{A7ED04D4-584F-4D0E-9340-B0ED55F1496F}" destId="{2D7BB622-646B-4BAB-8EB9-4E94BAD1783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3CFF-6934-43D1-B649-1B790873BFDB}">
      <dsp:nvSpPr>
        <dsp:cNvPr id="0" name=""/>
        <dsp:cNvSpPr/>
      </dsp:nvSpPr>
      <dsp:spPr>
        <a:xfrm>
          <a:off x="864462" y="30201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</a:rPr>
            <a:t>«</a:t>
          </a:r>
          <a:r>
            <a:rPr lang="ru-RU" sz="2000" b="0" i="0" kern="1200" baseline="0" dirty="0" err="1">
              <a:solidFill>
                <a:srgbClr val="00437A"/>
              </a:solidFill>
            </a:rPr>
            <a:t>Кепилденген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мамлекеттик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минималдык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социалдык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стандарттар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жөнүндө</a:t>
          </a:r>
          <a:r>
            <a:rPr lang="ru-RU" sz="2000" b="0" i="0" kern="1200" baseline="0" dirty="0">
              <a:solidFill>
                <a:srgbClr val="00437A"/>
              </a:solidFill>
            </a:rPr>
            <a:t>» Кыргыз </a:t>
          </a:r>
          <a:r>
            <a:rPr lang="ru-RU" sz="2000" b="0" i="0" kern="1200" baseline="0" dirty="0" err="1">
              <a:solidFill>
                <a:srgbClr val="00437A"/>
              </a:solidFill>
            </a:rPr>
            <a:t>Республикасынын</a:t>
          </a:r>
          <a:r>
            <a:rPr lang="ru-RU" sz="2000" b="0" i="0" kern="1200" baseline="0" dirty="0">
              <a:solidFill>
                <a:srgbClr val="00437A"/>
              </a:solidFill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</a:rPr>
            <a:t>Мыйзамы</a:t>
          </a:r>
          <a:endParaRPr lang="ru-KG" sz="2000" b="0" i="0" kern="1200" baseline="0" dirty="0">
            <a:solidFill>
              <a:srgbClr val="00437A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G" sz="2000" kern="1200" dirty="0">
            <a:solidFill>
              <a:srgbClr val="00437A"/>
            </a:solidFill>
          </a:endParaRPr>
        </a:p>
      </dsp:txBody>
      <dsp:txXfrm>
        <a:off x="864462" y="30201"/>
        <a:ext cx="8796200" cy="2075217"/>
      </dsp:txXfrm>
    </dsp:sp>
    <dsp:sp modelId="{CC953A80-19A2-4ADA-85F5-6C2E88656185}">
      <dsp:nvSpPr>
        <dsp:cNvPr id="0" name=""/>
        <dsp:cNvSpPr/>
      </dsp:nvSpPr>
      <dsp:spPr>
        <a:xfrm>
          <a:off x="864809" y="205682"/>
          <a:ext cx="1015709" cy="1266596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DA969-4D6B-4FF8-B3DD-760E59B48838}">
      <dsp:nvSpPr>
        <dsp:cNvPr id="0" name=""/>
        <dsp:cNvSpPr/>
      </dsp:nvSpPr>
      <dsp:spPr>
        <a:xfrm>
          <a:off x="864462" y="2342916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«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Калктын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негизги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социалдык-демографиялык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топтору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үчүн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жашоо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минимумунун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түзүмүн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бекитүү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жөнүндө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» Кыргыз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Республикасынын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Өкмөтүнүн</a:t>
          </a: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 2009-жылдын 6-ноябрындагы № 694 </a:t>
          </a:r>
          <a:r>
            <a:rPr lang="ru-RU" sz="2000" b="0" i="0" kern="1200" baseline="0" dirty="0" err="1">
              <a:solidFill>
                <a:srgbClr val="00437A"/>
              </a:solidFill>
              <a:latin typeface="+mn-lt"/>
              <a:ea typeface="+mn-ea"/>
              <a:cs typeface="+mn-cs"/>
            </a:rPr>
            <a:t>токтому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sp:txBody>
      <dsp:txXfrm>
        <a:off x="864462" y="2342916"/>
        <a:ext cx="8796200" cy="2075217"/>
      </dsp:txXfrm>
    </dsp:sp>
    <dsp:sp modelId="{A403ABD2-E012-45A7-A047-5974F88A1625}">
      <dsp:nvSpPr>
        <dsp:cNvPr id="0" name=""/>
        <dsp:cNvSpPr/>
      </dsp:nvSpPr>
      <dsp:spPr>
        <a:xfrm>
          <a:off x="866066" y="2561693"/>
          <a:ext cx="994166" cy="1294313"/>
        </a:xfrm>
        <a:prstGeom prst="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3E067-4785-4CCC-A43C-9B0E9D501BD8}">
      <dsp:nvSpPr>
        <dsp:cNvPr id="0" name=""/>
        <dsp:cNvSpPr/>
      </dsp:nvSpPr>
      <dsp:spPr>
        <a:xfrm>
          <a:off x="157191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Калктын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жан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башына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орто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эсеп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менен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187300" y="32846"/>
        <a:ext cx="2271230" cy="967779"/>
      </dsp:txXfrm>
    </dsp:sp>
    <dsp:sp modelId="{B56BAEF8-6545-4EDA-A043-04DB365BFACC}">
      <dsp:nvSpPr>
        <dsp:cNvPr id="0" name=""/>
        <dsp:cNvSpPr/>
      </dsp:nvSpPr>
      <dsp:spPr>
        <a:xfrm>
          <a:off x="2888219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Эмгекке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жөндөмдүү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курактагы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2918328" y="32846"/>
        <a:ext cx="2271230" cy="967779"/>
      </dsp:txXfrm>
    </dsp:sp>
    <dsp:sp modelId="{B46522BB-9315-459C-88A3-ED7CDFA0BED9}">
      <dsp:nvSpPr>
        <dsp:cNvPr id="0" name=""/>
        <dsp:cNvSpPr/>
      </dsp:nvSpPr>
      <dsp:spPr>
        <a:xfrm>
          <a:off x="3121364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EDACF-8111-4E8E-8BC2-94CD4AC3996C}">
      <dsp:nvSpPr>
        <dsp:cNvPr id="0" name=""/>
        <dsp:cNvSpPr/>
      </dsp:nvSpPr>
      <dsp:spPr>
        <a:xfrm>
          <a:off x="3354508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Эркектер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1253930"/>
        <a:ext cx="1231839" cy="752344"/>
      </dsp:txXfrm>
    </dsp:sp>
    <dsp:sp modelId="{D0598243-3721-480A-84AD-CCC7234AF530}">
      <dsp:nvSpPr>
        <dsp:cNvPr id="0" name=""/>
        <dsp:cNvSpPr/>
      </dsp:nvSpPr>
      <dsp:spPr>
        <a:xfrm>
          <a:off x="3121364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C43D5-2AA2-4C0E-AF98-CEB29C7EFCCE}">
      <dsp:nvSpPr>
        <dsp:cNvPr id="0" name=""/>
        <dsp:cNvSpPr/>
      </dsp:nvSpPr>
      <dsp:spPr>
        <a:xfrm>
          <a:off x="3354508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Аялдар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2252878"/>
        <a:ext cx="1231839" cy="752344"/>
      </dsp:txXfrm>
    </dsp:sp>
    <dsp:sp modelId="{A3F3F84A-DB73-40F7-8FD1-43ECCF5D747F}">
      <dsp:nvSpPr>
        <dsp:cNvPr id="0" name=""/>
        <dsp:cNvSpPr/>
      </dsp:nvSpPr>
      <dsp:spPr>
        <a:xfrm>
          <a:off x="5619246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Эмгек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курагынан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улуу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жаштагы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калк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5649355" y="32846"/>
        <a:ext cx="2271230" cy="967779"/>
      </dsp:txXfrm>
    </dsp:sp>
    <dsp:sp modelId="{F0ADC667-26DD-4C6A-B30B-8F30E1D4DDEC}">
      <dsp:nvSpPr>
        <dsp:cNvPr id="0" name=""/>
        <dsp:cNvSpPr/>
      </dsp:nvSpPr>
      <dsp:spPr>
        <a:xfrm>
          <a:off x="8350273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schemeClr val="bg1"/>
              </a:solidFill>
              <a:latin typeface="+mj-lt"/>
              <a:ea typeface="+mn-ea"/>
              <a:cs typeface="+mn-cs"/>
            </a:rPr>
            <a:t>Балдар</a:t>
          </a: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 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8380382" y="32846"/>
        <a:ext cx="2271230" cy="967779"/>
      </dsp:txXfrm>
    </dsp:sp>
    <dsp:sp modelId="{AC881A21-FFD8-44ED-9C1B-BAB1C25A5DCC}">
      <dsp:nvSpPr>
        <dsp:cNvPr id="0" name=""/>
        <dsp:cNvSpPr/>
      </dsp:nvSpPr>
      <dsp:spPr>
        <a:xfrm>
          <a:off x="8583418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08032-28DE-4202-9C8A-03FCC2B4801F}">
      <dsp:nvSpPr>
        <dsp:cNvPr id="0" name=""/>
        <dsp:cNvSpPr/>
      </dsp:nvSpPr>
      <dsp:spPr>
        <a:xfrm>
          <a:off x="8816563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1253930"/>
        <a:ext cx="1231839" cy="752344"/>
      </dsp:txXfrm>
    </dsp:sp>
    <dsp:sp modelId="{4031F6A1-458F-48AA-A0CE-5A6256BC6997}">
      <dsp:nvSpPr>
        <dsp:cNvPr id="0" name=""/>
        <dsp:cNvSpPr/>
      </dsp:nvSpPr>
      <dsp:spPr>
        <a:xfrm>
          <a:off x="8583418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6936A-0F79-46BE-AC2D-B038FD61BB5E}">
      <dsp:nvSpPr>
        <dsp:cNvPr id="0" name=""/>
        <dsp:cNvSpPr/>
      </dsp:nvSpPr>
      <dsp:spPr>
        <a:xfrm>
          <a:off x="8816563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2252878"/>
        <a:ext cx="1231839" cy="752344"/>
      </dsp:txXfrm>
    </dsp:sp>
    <dsp:sp modelId="{6AFC1489-C0D9-42C6-9242-578EB473F79C}">
      <dsp:nvSpPr>
        <dsp:cNvPr id="0" name=""/>
        <dsp:cNvSpPr/>
      </dsp:nvSpPr>
      <dsp:spPr>
        <a:xfrm>
          <a:off x="8583418" y="1030734"/>
          <a:ext cx="233144" cy="2597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BB622-646B-4BAB-8EB9-4E94BAD1783E}">
      <dsp:nvSpPr>
        <dsp:cNvPr id="0" name=""/>
        <dsp:cNvSpPr/>
      </dsp:nvSpPr>
      <dsp:spPr>
        <a:xfrm>
          <a:off x="8816563" y="3228419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жаш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3251826"/>
        <a:ext cx="1231839" cy="75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Слайд 1. </a:t>
            </a:r>
            <a:endParaRPr kumimoji="0" lang="ru-K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Кыргыз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Республикасынын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калкынын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негизги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социалдык-демографиялык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топтору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боюнча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</a:t>
            </a:r>
            <a:r>
              <a:rPr kumimoji="0" lang="ky-KG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жылга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карата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жашоо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минимуму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наркынын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өлчөмүн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эсептөөнүн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жыйынтыгын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берүүгө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уруксат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этиңиздер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K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38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2.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Улутстатком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Кыргыз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Республикасынын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“К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епилденген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мамлекеттик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минималдык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социалдык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стандарттар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жөнүндө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Мыйзамына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ылайык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жана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Кыргыз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Республикасынын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Өкмөтүнүн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2009-жылдын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6-ноябрындагы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“К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алктын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негизги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социалдык-демографиялык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топтору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боюнча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түзүмүн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бекитүү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жөнүндө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№ 694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токтомуна ылайык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миниму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эсептөөнү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жүргүзөт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665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3.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Бекитилген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методикага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ылайык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Калктын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башына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Эмгекке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жарамдуу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эркектер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аялдар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Эмгекке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жарамдуу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курактан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улуу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адамдар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Балдардын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курагы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боюнча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0 - 6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7 - 13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14 - 17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орточо эсептелинет.</a:t>
            </a:r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1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4.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Методикага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ылайык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ар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социалдык-демографиялык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топ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түзүмү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аныкталат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Мисалы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бүтүндөй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азык-түлүк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се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етинин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үлүшү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65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пайызды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азык-түлүк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эмес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товарлар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- 16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пайызды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кызмат көрсөтүүлөр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-17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пайызды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салыктар -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пайызды түзөт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53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Слайд 5. </a:t>
            </a:r>
          </a:p>
          <a:p>
            <a:r>
              <a:rPr lang="ru-RU" dirty="0" err="1"/>
              <a:t>Эсептөөлөргө</a:t>
            </a:r>
            <a:r>
              <a:rPr lang="ru-RU" dirty="0"/>
              <a:t> </a:t>
            </a:r>
            <a:r>
              <a:rPr lang="ru-RU" dirty="0" err="1"/>
              <a:t>ылайык</a:t>
            </a:r>
            <a:r>
              <a:rPr lang="ru-RU" dirty="0"/>
              <a:t>, 2025-жылы </a:t>
            </a:r>
            <a:r>
              <a:rPr lang="ru-RU" dirty="0" err="1"/>
              <a:t>калктын</a:t>
            </a:r>
            <a:r>
              <a:rPr lang="ru-RU" dirty="0"/>
              <a:t> </a:t>
            </a:r>
            <a:r>
              <a:rPr lang="ru-RU" dirty="0" err="1"/>
              <a:t>жан</a:t>
            </a:r>
            <a:r>
              <a:rPr lang="ru-RU" dirty="0"/>
              <a:t> </a:t>
            </a:r>
            <a:r>
              <a:rPr lang="ru-RU" dirty="0" err="1"/>
              <a:t>башына</a:t>
            </a:r>
            <a:r>
              <a:rPr lang="ru-RU" dirty="0"/>
              <a:t> </a:t>
            </a:r>
            <a:r>
              <a:rPr lang="ru-RU" dirty="0" err="1"/>
              <a:t>жашоо</a:t>
            </a:r>
            <a:r>
              <a:rPr lang="ru-RU" dirty="0"/>
              <a:t> </a:t>
            </a:r>
            <a:r>
              <a:rPr lang="ru-RU" dirty="0" err="1"/>
              <a:t>минимумунун</a:t>
            </a:r>
            <a:r>
              <a:rPr lang="ru-RU" dirty="0"/>
              <a:t> </a:t>
            </a:r>
            <a:r>
              <a:rPr lang="ru-RU" dirty="0" err="1"/>
              <a:t>өлчөмү</a:t>
            </a:r>
            <a:r>
              <a:rPr lang="ru-RU" dirty="0"/>
              <a:t> </a:t>
            </a:r>
            <a:r>
              <a:rPr lang="ru-RU" dirty="0" err="1"/>
              <a:t>айына</a:t>
            </a:r>
            <a:r>
              <a:rPr lang="ru-RU" dirty="0"/>
              <a:t> 8697,32 </a:t>
            </a:r>
            <a:r>
              <a:rPr lang="ru-RU" dirty="0" err="1"/>
              <a:t>сомду</a:t>
            </a:r>
            <a:r>
              <a:rPr lang="ru-RU" dirty="0"/>
              <a:t> </a:t>
            </a:r>
            <a:r>
              <a:rPr lang="ru-RU" dirty="0" err="1"/>
              <a:t>түздү</a:t>
            </a:r>
            <a:r>
              <a:rPr lang="ru-RU" dirty="0"/>
              <a:t>, </a:t>
            </a:r>
            <a:r>
              <a:rPr lang="ru-RU" dirty="0" err="1"/>
              <a:t>бул</a:t>
            </a:r>
            <a:r>
              <a:rPr lang="ru-RU" dirty="0"/>
              <a:t> </a:t>
            </a:r>
            <a:r>
              <a:rPr lang="ru-RU" dirty="0" err="1"/>
              <a:t>өткөн</a:t>
            </a:r>
            <a:r>
              <a:rPr lang="ru-RU" dirty="0"/>
              <a:t> </a:t>
            </a:r>
            <a:r>
              <a:rPr lang="ru-RU" dirty="0" err="1"/>
              <a:t>жылга</a:t>
            </a:r>
            <a:r>
              <a:rPr lang="ru-RU" dirty="0"/>
              <a:t> </a:t>
            </a:r>
            <a:r>
              <a:rPr lang="ru-RU" dirty="0" err="1"/>
              <a:t>салыштырмалуу</a:t>
            </a:r>
            <a:r>
              <a:rPr lang="ru-RU" dirty="0"/>
              <a:t> 9,2 </a:t>
            </a:r>
            <a:r>
              <a:rPr lang="ru-RU" dirty="0" err="1"/>
              <a:t>пайызга</a:t>
            </a:r>
            <a:r>
              <a:rPr lang="ru-RU" dirty="0"/>
              <a:t> </a:t>
            </a:r>
            <a:r>
              <a:rPr lang="ru-RU" dirty="0" err="1"/>
              <a:t>жогору</a:t>
            </a:r>
            <a:r>
              <a:rPr lang="ru-RU" dirty="0"/>
              <a:t>.</a:t>
            </a:r>
          </a:p>
          <a:p>
            <a:r>
              <a:rPr lang="ru-RU" dirty="0" err="1"/>
              <a:t>Жашоо</a:t>
            </a:r>
            <a:r>
              <a:rPr lang="ru-RU" dirty="0"/>
              <a:t> минимуму </a:t>
            </a:r>
            <a:r>
              <a:rPr lang="ru-RU" dirty="0" err="1"/>
              <a:t>өлчөмүнүн</a:t>
            </a:r>
            <a:r>
              <a:rPr lang="ru-RU" dirty="0"/>
              <a:t> </a:t>
            </a:r>
            <a:r>
              <a:rPr lang="ru-RU" dirty="0" err="1"/>
              <a:t>өсүшү</a:t>
            </a:r>
            <a:r>
              <a:rPr lang="ru-RU" dirty="0"/>
              <a:t> 2025-жылдын </a:t>
            </a:r>
            <a:r>
              <a:rPr lang="ru-RU" dirty="0" err="1"/>
              <a:t>бардык</a:t>
            </a:r>
            <a:r>
              <a:rPr lang="ru-RU" dirty="0"/>
              <a:t> </a:t>
            </a:r>
            <a:r>
              <a:rPr lang="ru-RU" dirty="0" err="1"/>
              <a:t>кварталдарында</a:t>
            </a:r>
            <a:r>
              <a:rPr lang="ru-RU" dirty="0"/>
              <a:t> </a:t>
            </a:r>
            <a:r>
              <a:rPr lang="ru-RU" dirty="0" err="1"/>
              <a:t>белгиленген</a:t>
            </a:r>
            <a:r>
              <a:rPr lang="ru-RU" dirty="0"/>
              <a:t>.</a:t>
            </a:r>
          </a:p>
          <a:p>
            <a:r>
              <a:rPr lang="ru-RU" dirty="0" err="1"/>
              <a:t>Бул</a:t>
            </a:r>
            <a:r>
              <a:rPr lang="ru-RU" dirty="0"/>
              <a:t> </a:t>
            </a:r>
            <a:r>
              <a:rPr lang="ru-RU" dirty="0" err="1"/>
              <a:t>көрсөткүчтүн</a:t>
            </a:r>
            <a:r>
              <a:rPr lang="ru-RU" dirty="0"/>
              <a:t> </a:t>
            </a:r>
            <a:r>
              <a:rPr lang="ru-RU" dirty="0" err="1"/>
              <a:t>жогорулашы</a:t>
            </a:r>
            <a:r>
              <a:rPr lang="ru-RU" dirty="0"/>
              <a:t> </a:t>
            </a:r>
            <a:r>
              <a:rPr lang="ru-RU" dirty="0" err="1"/>
              <a:t>жашоо</a:t>
            </a:r>
            <a:r>
              <a:rPr lang="ru-RU" dirty="0"/>
              <a:t> </a:t>
            </a:r>
            <a:r>
              <a:rPr lang="ru-RU" dirty="0" err="1"/>
              <a:t>минимумунун</a:t>
            </a:r>
            <a:r>
              <a:rPr lang="ru-RU" dirty="0"/>
              <a:t> </a:t>
            </a:r>
            <a:r>
              <a:rPr lang="ru-RU" dirty="0" err="1"/>
              <a:t>азык-түлүк</a:t>
            </a:r>
            <a:r>
              <a:rPr lang="ru-RU" dirty="0"/>
              <a:t> </a:t>
            </a:r>
            <a:r>
              <a:rPr lang="ru-RU" dirty="0" err="1"/>
              <a:t>сепетине</a:t>
            </a:r>
            <a:r>
              <a:rPr lang="ru-RU" dirty="0"/>
              <a:t> </a:t>
            </a:r>
            <a:r>
              <a:rPr lang="ru-RU" dirty="0" err="1"/>
              <a:t>кирген</a:t>
            </a:r>
            <a:r>
              <a:rPr lang="ru-RU" dirty="0"/>
              <a:t> </a:t>
            </a:r>
            <a:r>
              <a:rPr lang="ru-RU" dirty="0" err="1"/>
              <a:t>тамак</a:t>
            </a:r>
            <a:r>
              <a:rPr lang="ru-RU" dirty="0"/>
              <a:t> </a:t>
            </a:r>
            <a:r>
              <a:rPr lang="ru-RU" dirty="0" err="1"/>
              <a:t>аш</a:t>
            </a:r>
            <a:r>
              <a:rPr lang="ru-RU" dirty="0"/>
              <a:t> </a:t>
            </a:r>
            <a:r>
              <a:rPr lang="ru-RU" dirty="0" err="1"/>
              <a:t>азыктарына</a:t>
            </a:r>
            <a:r>
              <a:rPr lang="ru-RU" dirty="0"/>
              <a:t> </a:t>
            </a:r>
            <a:r>
              <a:rPr lang="ru-RU" dirty="0" err="1"/>
              <a:t>болгон</a:t>
            </a:r>
            <a:r>
              <a:rPr lang="ru-RU" dirty="0"/>
              <a:t> </a:t>
            </a:r>
            <a:r>
              <a:rPr lang="ru-RU" dirty="0" err="1"/>
              <a:t>баанын</a:t>
            </a:r>
            <a:r>
              <a:rPr lang="ru-RU" dirty="0"/>
              <a:t> </a:t>
            </a:r>
            <a:r>
              <a:rPr lang="ru-RU" dirty="0" err="1"/>
              <a:t>өсүшү</a:t>
            </a:r>
            <a:r>
              <a:rPr lang="ru-RU" dirty="0"/>
              <a:t>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dirty="0" err="1"/>
              <a:t>негизделет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D3C7D-4D68-00FE-3F6A-9B1631157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E00C428-D1A9-AF53-E55F-C67DCA6AF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8E40F36-D6FC-7E09-F7D3-A86A5989D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6.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жыл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дагы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өлчөмү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эмгекке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жарамдуу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айына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9 738,29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сомду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пенсия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курагындагы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айына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7699,36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сомду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балдар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үчүн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айына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7379,07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сомду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түздү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7AB233-890E-F01C-2A77-5E9F31E7F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782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6A12B-6373-D158-E7D2-706307D7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ADA97EC-46A5-9B6F-1580-4C55D112F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B9CD792-F9CC-D45A-7718-C07686F4F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7.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нун азык-түлүк сепетине кирген 32 тамак аш азыктары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төмөнкүдөй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топторго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бириктирилген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азыктары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картошка;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жашылча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лар; мөмө-жемиштер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жер-жемиштер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сүт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сүт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азыктары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балык;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жумуртка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кант;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өсүмдүк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майы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жана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башка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тамак-аш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азыктары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(туз, чай).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Азык-түлүк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сепетине кирген азыктын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наркы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ошол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азыктын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бекитилген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ченеминин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ошол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азыктын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орточо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баасына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болгон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көбөйтүндүсү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менен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эсептелет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Азык-түлүк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себети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нин наркы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бардык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32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тамак аш азыктарынын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наркынын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суммасынан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турат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D557FC-3F4A-245E-E7BE-A395FF29A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38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5C9E8-66A7-06CB-0E7E-691C12E4D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C0FCF69-3B1D-8B21-669C-877E3BE9B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34D68A3-22B8-7411-955E-5334EC3E5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8.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Эсептөөлөргө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ылайык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жылы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Республика боюнча жашоо минимумунун эң жогорку өлчөмү Бишкек шаарында байкалды жана 8984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сомду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түздү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эң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төмөнкү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өлчөмү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Ысык-Көл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облусунда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байкалган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7908,10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сомду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түздү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E1185B-D893-AFB4-5910-04284425D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898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43BFC-3DB3-7136-2B02-F37869DF1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D7FC8C9-4E31-D64E-4782-AAC485A09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A12B4E-0293-5F29-2603-74C8B32D5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9.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жөнүндө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кененирээк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маалымат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Улутстаткомдун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расмий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сайтында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жашоо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минимуму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бөлүмүндө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таба аласыздар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KG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540890-3D0A-AD84-E7C3-F8F11B94F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764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433CADA-BD7E-42FE-986C-FCA2278FB862}"/>
              </a:ext>
            </a:extLst>
          </p:cNvPr>
          <p:cNvSpPr txBox="1">
            <a:spLocks/>
          </p:cNvSpPr>
          <p:nvPr/>
        </p:nvSpPr>
        <p:spPr>
          <a:xfrm>
            <a:off x="5408953" y="3429000"/>
            <a:ext cx="6639612" cy="16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 МИНИМУМУ </a:t>
            </a: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2025-жылдагы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08C1FE6-E3DA-0DAB-C469-81F8F49FEA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67975"/>
              </p:ext>
            </p:extLst>
          </p:nvPr>
        </p:nvGraphicFramePr>
        <p:xfrm>
          <a:off x="1009649" y="1357941"/>
          <a:ext cx="10525126" cy="444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125DD46-4F9E-E33F-108D-C5A1A529B555}"/>
              </a:ext>
            </a:extLst>
          </p:cNvPr>
          <p:cNvSpPr txBox="1">
            <a:spLocks/>
          </p:cNvSpPr>
          <p:nvPr/>
        </p:nvSpPr>
        <p:spPr>
          <a:xfrm>
            <a:off x="0" y="414498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Ченемдик-укуктук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база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4085927-30F4-E78F-4984-A10C775DCF6B}"/>
              </a:ext>
            </a:extLst>
          </p:cNvPr>
          <p:cNvSpPr txBox="1">
            <a:spLocks/>
          </p:cNvSpPr>
          <p:nvPr/>
        </p:nvSpPr>
        <p:spPr>
          <a:xfrm>
            <a:off x="0" y="395020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E9239E0-A0F5-DE5B-30AB-933227F5E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283470"/>
              </p:ext>
            </p:extLst>
          </p:nvPr>
        </p:nvGraphicFramePr>
        <p:xfrm>
          <a:off x="875031" y="1558925"/>
          <a:ext cx="10838914" cy="4030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4949759-6B8E-CAC3-5F61-1C7BA1A90A4B}"/>
              </a:ext>
            </a:extLst>
          </p:cNvPr>
          <p:cNvSpPr txBox="1">
            <a:spLocks/>
          </p:cNvSpPr>
          <p:nvPr/>
        </p:nvSpPr>
        <p:spPr>
          <a:xfrm>
            <a:off x="34705" y="161212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 </a:t>
            </a:r>
            <a:r>
              <a:rPr lang="ru-RU" alt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түзүмү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63EA55F-5F4F-B88C-2F48-06101C7668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3928198"/>
              </p:ext>
            </p:extLst>
          </p:nvPr>
        </p:nvGraphicFramePr>
        <p:xfrm>
          <a:off x="678558" y="991402"/>
          <a:ext cx="4965070" cy="2776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F5DB8AF-BDAA-E1E9-7D82-B34C1289E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030072"/>
              </p:ext>
            </p:extLst>
          </p:nvPr>
        </p:nvGraphicFramePr>
        <p:xfrm>
          <a:off x="6322185" y="1076775"/>
          <a:ext cx="5417444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51367E1-E389-CE78-CCBD-161A93DCC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6093035"/>
              </p:ext>
            </p:extLst>
          </p:nvPr>
        </p:nvGraphicFramePr>
        <p:xfrm>
          <a:off x="678558" y="3527114"/>
          <a:ext cx="5106225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A9B2FAD-C372-858B-BAAD-FFE7736BC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108954"/>
              </p:ext>
            </p:extLst>
          </p:nvPr>
        </p:nvGraphicFramePr>
        <p:xfrm>
          <a:off x="6548372" y="3527114"/>
          <a:ext cx="5191257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081E3241-6F51-493E-0282-1786216F1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59135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ky-KG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80A74-DE8D-1871-D349-B71BF07A355F}"/>
              </a:ext>
            </a:extLst>
          </p:cNvPr>
          <p:cNvSpPr txBox="1">
            <a:spLocks/>
          </p:cNvSpPr>
          <p:nvPr/>
        </p:nvSpPr>
        <p:spPr>
          <a:xfrm>
            <a:off x="31037" y="270195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минимумунун</a:t>
            </a:r>
            <a:r>
              <a:rPr 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динамикасы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9A4B092-5CC4-F475-F5DB-14E09CDCD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0F47F-B8FB-EA9A-D2D8-E2C6F41312D1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8 697,32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787859-042C-2BBA-2FEA-9428215CAECB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2025-жылдагы жашоо минимуму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F3DA584-61DB-A10C-9EC6-446ED2F32B5F}"/>
              </a:ext>
            </a:extLst>
          </p:cNvPr>
          <p:cNvCxnSpPr>
            <a:cxnSpLocks/>
          </p:cNvCxnSpPr>
          <p:nvPr/>
        </p:nvCxnSpPr>
        <p:spPr>
          <a:xfrm>
            <a:off x="7403321" y="1520474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25F3FFB-C5B7-5723-A0BA-1ED6A66ABCBD}"/>
              </a:ext>
            </a:extLst>
          </p:cNvPr>
          <p:cNvSpPr txBox="1"/>
          <p:nvPr/>
        </p:nvSpPr>
        <p:spPr>
          <a:xfrm>
            <a:off x="7286326" y="3968972"/>
            <a:ext cx="456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109,2 %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E87CB3-E7B8-D172-A604-FD9107206C88}"/>
              </a:ext>
            </a:extLst>
          </p:cNvPr>
          <p:cNvSpPr txBox="1"/>
          <p:nvPr/>
        </p:nvSpPr>
        <p:spPr>
          <a:xfrm>
            <a:off x="7214203" y="3568862"/>
            <a:ext cx="5044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Өсүш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DD9C62A-E0F3-F8A0-E6C9-F9DBF4603575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">
            <a:extLst>
              <a:ext uri="{FF2B5EF4-FFF2-40B4-BE49-F238E27FC236}">
                <a16:creationId xmlns:a16="http://schemas.microsoft.com/office/drawing/2014/main" id="{C0FC5FA6-D5DD-5831-5E67-6453A3318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72702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CAC96FD6-0234-BE80-03E4-5F7A55B4A3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1492307"/>
              </p:ext>
            </p:extLst>
          </p:nvPr>
        </p:nvGraphicFramePr>
        <p:xfrm>
          <a:off x="134756" y="1280160"/>
          <a:ext cx="6688694" cy="4214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75AE-A776-8F5D-1ED8-A3F42CAB3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77B019D-58D1-800F-4BD4-597F6BB3F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EA298-1343-B681-57FE-3D7DB83E39FC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2025-жылдагы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социалдык-демографиялык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топтору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D0F325-3AEA-E604-C6D3-95A01B2D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7F9D484-F7ED-A323-E9F4-D2741E868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1238368"/>
            <a:ext cx="12157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2ADD3C0-DE10-1BE5-B2E6-703438E762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112207"/>
              </p:ext>
            </p:extLst>
          </p:nvPr>
        </p:nvGraphicFramePr>
        <p:xfrm>
          <a:off x="1266825" y="1835327"/>
          <a:ext cx="10115550" cy="404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453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939BB-27FE-FDA7-41BD-C3EFEAA5F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A98A5FC-53E4-C554-FAD8-7CD5D390D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C7437-AA3C-B389-8D7C-2D5C02211AEA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2025-жылдагы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азык-түлүк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себетинин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E38A48F-8834-B1F0-7D15-67221A3D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1038283"/>
            <a:ext cx="12157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AD1069C2-E189-EE7A-CE54-2EFBF5C9E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716331"/>
              </p:ext>
            </p:extLst>
          </p:nvPr>
        </p:nvGraphicFramePr>
        <p:xfrm>
          <a:off x="2589848" y="1527116"/>
          <a:ext cx="7260340" cy="4817363"/>
        </p:xfrm>
        <a:graphic>
          <a:graphicData uri="http://schemas.openxmlformats.org/drawingml/2006/table">
            <a:tbl>
              <a:tblPr/>
              <a:tblGrid>
                <a:gridCol w="3926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92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Азык-түлүктөр</a:t>
                      </a:r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тобу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Наркы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калктын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башына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сом </a:t>
                      </a:r>
                      <a:r>
                        <a:rPr lang="ru-RU" sz="1800" b="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405">
                <a:tc vMerge="1"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ky-KG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ctr" latinLnBrk="0" hangingPunct="1"/>
                      <a:r>
                        <a:rPr lang="ru-KG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5 176,43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ctr" latinLnBrk="0" hangingPunct="1"/>
                      <a:r>
                        <a:rPr lang="ky-KG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5653,26</a:t>
                      </a:r>
                      <a:endParaRPr lang="ru-KG" sz="18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азыктары</a:t>
                      </a:r>
                      <a:endParaRPr kumimoji="0" lang="ru-RU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728,88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743,14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Картошка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263,18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Жашылчалар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383,56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453,42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kumimoji="0" lang="ru-RU" alt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kumimoji="0" lang="ru-RU" alt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-жемиштер</a:t>
                      </a:r>
                      <a:r>
                        <a:rPr kumimoji="0"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kumimoji="0"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жер-жемиштер</a:t>
                      </a:r>
                      <a:endParaRPr kumimoji="0" lang="ru-RU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559,99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528,67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9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азыктары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1 030,99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1107,9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1 632,21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1861,67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Балык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153,44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Жумуртка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196,13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178,68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Кант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137,21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131,74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altLang="ru-RU" sz="1800" dirty="0" err="1">
                          <a:latin typeface="Times New Roman" panose="02020603050405020304" pitchFamily="18" charset="0"/>
                        </a:rPr>
                        <a:t>Ө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мд</a:t>
                      </a:r>
                      <a:r>
                        <a:rPr lang="ru-RU" altLang="ru-RU" sz="18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ү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150,31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Йоддолгон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туз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4,46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7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Чай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72,62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76,62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095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6C630-CC39-F94F-0E9A-AF0F4E9D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98DC51C-7503-EF85-4A35-BA3F92B62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9D428-EAF0-AEC2-9ECB-FC841CC77D23}"/>
              </a:ext>
            </a:extLst>
          </p:cNvPr>
          <p:cNvSpPr txBox="1">
            <a:spLocks/>
          </p:cNvSpPr>
          <p:nvPr/>
        </p:nvSpPr>
        <p:spPr>
          <a:xfrm>
            <a:off x="0" y="295349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2025-жылдагы территория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03D08A5-38B7-7D8E-8F8C-03AC8550D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72104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орточо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эсеп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сом </a:t>
            </a:r>
            <a:r>
              <a:rPr lang="ru-RU" alt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C2FCD04-8E5A-6DCF-F8D8-C99FA93EB9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400859"/>
              </p:ext>
            </p:extLst>
          </p:nvPr>
        </p:nvGraphicFramePr>
        <p:xfrm>
          <a:off x="1838325" y="1209881"/>
          <a:ext cx="8963025" cy="465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0010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450A8-C4D9-2822-9841-E97856A98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F54951B-1EC8-8405-1B24-472A3B85F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EC8B2E2E-206B-1E90-0359-A0A2E7F2C843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ru-RU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Көңүл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бурганыңыздарга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рахмат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 dirty="0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Жашоо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минимуму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58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725</Words>
  <Application>Microsoft Office PowerPoint</Application>
  <PresentationFormat>Широкоэкранный</PresentationFormat>
  <Paragraphs>141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DIN Pro Bold</vt:lpstr>
      <vt:lpstr>DIN Pro Regular</vt:lpstr>
      <vt:lpstr>Times New Roman</vt:lpstr>
      <vt:lpstr>Wingdings 2</vt:lpstr>
      <vt:lpstr>Основной блок</vt:lpstr>
      <vt:lpstr>Титульный 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Hoz Dom</cp:lastModifiedBy>
  <cp:revision>19</cp:revision>
  <dcterms:created xsi:type="dcterms:W3CDTF">2024-10-02T10:12:32Z</dcterms:created>
  <dcterms:modified xsi:type="dcterms:W3CDTF">2026-01-19T02:24:29Z</dcterms:modified>
</cp:coreProperties>
</file>